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75" r:id="rId2"/>
    <p:sldId id="376" r:id="rId3"/>
    <p:sldId id="380" r:id="rId4"/>
    <p:sldId id="381" r:id="rId5"/>
    <p:sldId id="379" r:id="rId6"/>
    <p:sldId id="378" r:id="rId7"/>
    <p:sldId id="377" r:id="rId8"/>
    <p:sldId id="387" r:id="rId9"/>
    <p:sldId id="392" r:id="rId10"/>
    <p:sldId id="391" r:id="rId11"/>
    <p:sldId id="390" r:id="rId12"/>
    <p:sldId id="389" r:id="rId13"/>
    <p:sldId id="404" r:id="rId14"/>
    <p:sldId id="405" r:id="rId15"/>
    <p:sldId id="406" r:id="rId16"/>
    <p:sldId id="388" r:id="rId17"/>
    <p:sldId id="386" r:id="rId18"/>
    <p:sldId id="400" r:id="rId19"/>
    <p:sldId id="417" r:id="rId20"/>
    <p:sldId id="415" r:id="rId21"/>
    <p:sldId id="416" r:id="rId22"/>
    <p:sldId id="414" r:id="rId23"/>
    <p:sldId id="393" r:id="rId24"/>
    <p:sldId id="418" r:id="rId25"/>
    <p:sldId id="419" r:id="rId26"/>
    <p:sldId id="408" r:id="rId27"/>
    <p:sldId id="407" r:id="rId28"/>
    <p:sldId id="410" r:id="rId29"/>
    <p:sldId id="395" r:id="rId30"/>
    <p:sldId id="397" r:id="rId31"/>
    <p:sldId id="396" r:id="rId32"/>
    <p:sldId id="398" r:id="rId33"/>
    <p:sldId id="420" r:id="rId34"/>
    <p:sldId id="394" r:id="rId35"/>
  </p:sldIdLst>
  <p:sldSz cx="12192000" cy="6858000"/>
  <p:notesSz cx="7315200" cy="9601200"/>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Euphemia" panose="020B0503040102020104" pitchFamily="34" charset="0"/>
      <p:regular r:id="rId42"/>
    </p:embeddedFont>
    <p:embeddedFont>
      <p:font typeface="Landasans Medium" panose="00000606000000000000" pitchFamily="50" charset="0"/>
      <p:regular r:id="rId43"/>
    </p:embeddedFont>
    <p:embeddedFont>
      <p:font typeface="Landasans Medium" panose="00000606000000000000" pitchFamily="50" charset="0"/>
      <p:regular r:id="rId43"/>
    </p:embeddedFont>
    <p:embeddedFont>
      <p:font typeface="Landasans Ultra Light" panose="00000306000000000000" pitchFamily="50" charset="0"/>
      <p:regular r:id="rId44"/>
    </p:embeddedFont>
    <p:embeddedFont>
      <p:font typeface="Leelawadee" panose="020B0502040204020203" pitchFamily="34" charset="-34"/>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4AD"/>
    <a:srgbClr val="FFD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43" d="100"/>
          <a:sy n="43" d="100"/>
        </p:scale>
        <p:origin x="47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0BD3C9-EBE1-47FB-AB6D-363017C6D666}" type="doc">
      <dgm:prSet loTypeId="urn:microsoft.com/office/officeart/2005/8/layout/vList2" loCatId="list" qsTypeId="urn:microsoft.com/office/officeart/2005/8/quickstyle/simple3" qsCatId="simple" csTypeId="urn:microsoft.com/office/officeart/2005/8/colors/colorful3" csCatId="colorful"/>
      <dgm:spPr/>
      <dgm:t>
        <a:bodyPr/>
        <a:lstStyle/>
        <a:p>
          <a:endParaRPr lang="en-US"/>
        </a:p>
      </dgm:t>
    </dgm:pt>
    <dgm:pt modelId="{B5CA9469-AA61-4EF6-A3C8-F0C96693D654}">
      <dgm:prSet/>
      <dgm:spPr/>
      <dgm:t>
        <a:bodyPr/>
        <a:lstStyle/>
        <a:p>
          <a:pPr algn="ctr"/>
          <a:r>
            <a:rPr lang="en-US" i="0" dirty="0">
              <a:latin typeface="Landasans Medium" panose="00000606000000000000" pitchFamily="50" charset="0"/>
            </a:rPr>
            <a:t>John 6:35</a:t>
          </a:r>
          <a:endParaRPr lang="en-US" dirty="0">
            <a:latin typeface="Landasans Medium" panose="00000606000000000000" pitchFamily="50" charset="0"/>
          </a:endParaRPr>
        </a:p>
      </dgm:t>
    </dgm:pt>
    <dgm:pt modelId="{E26EF60A-6B82-4A55-8343-DCBD432FAF69}" type="parTrans" cxnId="{2704B44B-D2DD-4257-8E70-E7A6E9B7D5C2}">
      <dgm:prSet/>
      <dgm:spPr/>
      <dgm:t>
        <a:bodyPr/>
        <a:lstStyle/>
        <a:p>
          <a:pPr algn="ctr"/>
          <a:endParaRPr lang="en-US"/>
        </a:p>
      </dgm:t>
    </dgm:pt>
    <dgm:pt modelId="{F6D79CC6-6F77-4A18-B7E8-A04CCA37E592}" type="sibTrans" cxnId="{2704B44B-D2DD-4257-8E70-E7A6E9B7D5C2}">
      <dgm:prSet/>
      <dgm:spPr/>
      <dgm:t>
        <a:bodyPr/>
        <a:lstStyle/>
        <a:p>
          <a:pPr algn="ctr"/>
          <a:endParaRPr lang="en-US"/>
        </a:p>
      </dgm:t>
    </dgm:pt>
    <dgm:pt modelId="{0E6EA04A-6437-46D5-A2E9-2C65D603C3DB}">
      <dgm:prSet/>
      <dgm:spPr/>
      <dgm:t>
        <a:bodyPr/>
        <a:lstStyle/>
        <a:p>
          <a:pPr algn="ctr"/>
          <a:r>
            <a:rPr lang="en-US" dirty="0">
              <a:latin typeface="Landasans Medium" panose="00000606000000000000" pitchFamily="50" charset="0"/>
            </a:rPr>
            <a:t>John 18:37</a:t>
          </a:r>
        </a:p>
      </dgm:t>
    </dgm:pt>
    <dgm:pt modelId="{AEDF744E-FCA6-40E8-9EBC-611FB588A3A6}" type="parTrans" cxnId="{55609264-7255-4474-9B89-E6AA987B28C3}">
      <dgm:prSet/>
      <dgm:spPr/>
      <dgm:t>
        <a:bodyPr/>
        <a:lstStyle/>
        <a:p>
          <a:pPr algn="ctr"/>
          <a:endParaRPr lang="en-US"/>
        </a:p>
      </dgm:t>
    </dgm:pt>
    <dgm:pt modelId="{318ED5DA-B2F7-464D-A67E-FC2F3DAC8172}" type="sibTrans" cxnId="{55609264-7255-4474-9B89-E6AA987B28C3}">
      <dgm:prSet/>
      <dgm:spPr/>
      <dgm:t>
        <a:bodyPr/>
        <a:lstStyle/>
        <a:p>
          <a:pPr algn="ctr"/>
          <a:endParaRPr lang="en-US"/>
        </a:p>
      </dgm:t>
    </dgm:pt>
    <dgm:pt modelId="{FA3AD896-28F0-4F69-8F3B-5DB56BA9FFB9}">
      <dgm:prSet/>
      <dgm:spPr/>
      <dgm:t>
        <a:bodyPr/>
        <a:lstStyle/>
        <a:p>
          <a:pPr algn="ctr"/>
          <a:r>
            <a:rPr lang="en-US" dirty="0">
              <a:latin typeface="Landasans Medium" panose="00000606000000000000" pitchFamily="50" charset="0"/>
            </a:rPr>
            <a:t>John 14:5-6</a:t>
          </a:r>
        </a:p>
      </dgm:t>
    </dgm:pt>
    <dgm:pt modelId="{3E362CBD-0B8B-48A7-A269-062BD1FA47F3}" type="parTrans" cxnId="{BE31CD36-1F6A-4EF2-A48A-0EF105BF973B}">
      <dgm:prSet/>
      <dgm:spPr/>
      <dgm:t>
        <a:bodyPr/>
        <a:lstStyle/>
        <a:p>
          <a:pPr algn="ctr"/>
          <a:endParaRPr lang="en-US"/>
        </a:p>
      </dgm:t>
    </dgm:pt>
    <dgm:pt modelId="{646EC6FC-A27C-4111-B2E5-C5860EF53232}" type="sibTrans" cxnId="{BE31CD36-1F6A-4EF2-A48A-0EF105BF973B}">
      <dgm:prSet/>
      <dgm:spPr/>
      <dgm:t>
        <a:bodyPr/>
        <a:lstStyle/>
        <a:p>
          <a:pPr algn="ctr"/>
          <a:endParaRPr lang="en-US"/>
        </a:p>
      </dgm:t>
    </dgm:pt>
    <dgm:pt modelId="{77A4F8AB-08B8-4730-87B4-572301B50F53}" type="pres">
      <dgm:prSet presAssocID="{750BD3C9-EBE1-47FB-AB6D-363017C6D666}" presName="linear" presStyleCnt="0">
        <dgm:presLayoutVars>
          <dgm:animLvl val="lvl"/>
          <dgm:resizeHandles val="exact"/>
        </dgm:presLayoutVars>
      </dgm:prSet>
      <dgm:spPr/>
    </dgm:pt>
    <dgm:pt modelId="{C6C169CA-F430-42A3-9218-A07E26E7B1FB}" type="pres">
      <dgm:prSet presAssocID="{B5CA9469-AA61-4EF6-A3C8-F0C96693D654}" presName="parentText" presStyleLbl="node1" presStyleIdx="0" presStyleCnt="3">
        <dgm:presLayoutVars>
          <dgm:chMax val="0"/>
          <dgm:bulletEnabled val="1"/>
        </dgm:presLayoutVars>
      </dgm:prSet>
      <dgm:spPr/>
    </dgm:pt>
    <dgm:pt modelId="{6EA76173-E058-4EA5-AEC2-97DB70883702}" type="pres">
      <dgm:prSet presAssocID="{F6D79CC6-6F77-4A18-B7E8-A04CCA37E592}" presName="spacer" presStyleCnt="0"/>
      <dgm:spPr/>
    </dgm:pt>
    <dgm:pt modelId="{A0745989-A0F2-41B6-987C-BB725EDB5BF5}" type="pres">
      <dgm:prSet presAssocID="{0E6EA04A-6437-46D5-A2E9-2C65D603C3DB}" presName="parentText" presStyleLbl="node1" presStyleIdx="1" presStyleCnt="3">
        <dgm:presLayoutVars>
          <dgm:chMax val="0"/>
          <dgm:bulletEnabled val="1"/>
        </dgm:presLayoutVars>
      </dgm:prSet>
      <dgm:spPr/>
    </dgm:pt>
    <dgm:pt modelId="{FC915DDA-1613-436D-9A12-035A15392E17}" type="pres">
      <dgm:prSet presAssocID="{318ED5DA-B2F7-464D-A67E-FC2F3DAC8172}" presName="spacer" presStyleCnt="0"/>
      <dgm:spPr/>
    </dgm:pt>
    <dgm:pt modelId="{B6E682CC-1590-455C-B753-35816D719486}" type="pres">
      <dgm:prSet presAssocID="{FA3AD896-28F0-4F69-8F3B-5DB56BA9FFB9}" presName="parentText" presStyleLbl="node1" presStyleIdx="2" presStyleCnt="3">
        <dgm:presLayoutVars>
          <dgm:chMax val="0"/>
          <dgm:bulletEnabled val="1"/>
        </dgm:presLayoutVars>
      </dgm:prSet>
      <dgm:spPr/>
    </dgm:pt>
  </dgm:ptLst>
  <dgm:cxnLst>
    <dgm:cxn modelId="{67DEED16-92DA-4433-9CAC-47C6C349BBBC}" type="presOf" srcId="{B5CA9469-AA61-4EF6-A3C8-F0C96693D654}" destId="{C6C169CA-F430-42A3-9218-A07E26E7B1FB}" srcOrd="0" destOrd="0" presId="urn:microsoft.com/office/officeart/2005/8/layout/vList2"/>
    <dgm:cxn modelId="{50459525-6103-45FB-9794-3AB37E9D024D}" type="presOf" srcId="{0E6EA04A-6437-46D5-A2E9-2C65D603C3DB}" destId="{A0745989-A0F2-41B6-987C-BB725EDB5BF5}" srcOrd="0" destOrd="0" presId="urn:microsoft.com/office/officeart/2005/8/layout/vList2"/>
    <dgm:cxn modelId="{BE31CD36-1F6A-4EF2-A48A-0EF105BF973B}" srcId="{750BD3C9-EBE1-47FB-AB6D-363017C6D666}" destId="{FA3AD896-28F0-4F69-8F3B-5DB56BA9FFB9}" srcOrd="2" destOrd="0" parTransId="{3E362CBD-0B8B-48A7-A269-062BD1FA47F3}" sibTransId="{646EC6FC-A27C-4111-B2E5-C5860EF53232}"/>
    <dgm:cxn modelId="{A06BFA39-21E7-4C7B-8CB3-AC0EA8407C1B}" type="presOf" srcId="{FA3AD896-28F0-4F69-8F3B-5DB56BA9FFB9}" destId="{B6E682CC-1590-455C-B753-35816D719486}" srcOrd="0" destOrd="0" presId="urn:microsoft.com/office/officeart/2005/8/layout/vList2"/>
    <dgm:cxn modelId="{55609264-7255-4474-9B89-E6AA987B28C3}" srcId="{750BD3C9-EBE1-47FB-AB6D-363017C6D666}" destId="{0E6EA04A-6437-46D5-A2E9-2C65D603C3DB}" srcOrd="1" destOrd="0" parTransId="{AEDF744E-FCA6-40E8-9EBC-611FB588A3A6}" sibTransId="{318ED5DA-B2F7-464D-A67E-FC2F3DAC8172}"/>
    <dgm:cxn modelId="{2704B44B-D2DD-4257-8E70-E7A6E9B7D5C2}" srcId="{750BD3C9-EBE1-47FB-AB6D-363017C6D666}" destId="{B5CA9469-AA61-4EF6-A3C8-F0C96693D654}" srcOrd="0" destOrd="0" parTransId="{E26EF60A-6B82-4A55-8343-DCBD432FAF69}" sibTransId="{F6D79CC6-6F77-4A18-B7E8-A04CCA37E592}"/>
    <dgm:cxn modelId="{CE6D89A3-70A6-4298-A985-F976EF6844CD}" type="presOf" srcId="{750BD3C9-EBE1-47FB-AB6D-363017C6D666}" destId="{77A4F8AB-08B8-4730-87B4-572301B50F53}" srcOrd="0" destOrd="0" presId="urn:microsoft.com/office/officeart/2005/8/layout/vList2"/>
    <dgm:cxn modelId="{56D433A3-AAD6-4821-9760-94460935476C}" type="presParOf" srcId="{77A4F8AB-08B8-4730-87B4-572301B50F53}" destId="{C6C169CA-F430-42A3-9218-A07E26E7B1FB}" srcOrd="0" destOrd="0" presId="urn:microsoft.com/office/officeart/2005/8/layout/vList2"/>
    <dgm:cxn modelId="{A6C67CC2-B663-40DB-B4F1-7D9B24C848C1}" type="presParOf" srcId="{77A4F8AB-08B8-4730-87B4-572301B50F53}" destId="{6EA76173-E058-4EA5-AEC2-97DB70883702}" srcOrd="1" destOrd="0" presId="urn:microsoft.com/office/officeart/2005/8/layout/vList2"/>
    <dgm:cxn modelId="{E2D4101E-EF92-41DB-93E4-78CDFA22EC09}" type="presParOf" srcId="{77A4F8AB-08B8-4730-87B4-572301B50F53}" destId="{A0745989-A0F2-41B6-987C-BB725EDB5BF5}" srcOrd="2" destOrd="0" presId="urn:microsoft.com/office/officeart/2005/8/layout/vList2"/>
    <dgm:cxn modelId="{EE0BA628-EEF9-4920-BA0E-9E01E0214C13}" type="presParOf" srcId="{77A4F8AB-08B8-4730-87B4-572301B50F53}" destId="{FC915DDA-1613-436D-9A12-035A15392E17}" srcOrd="3" destOrd="0" presId="urn:microsoft.com/office/officeart/2005/8/layout/vList2"/>
    <dgm:cxn modelId="{FCE399A7-C1B0-4A72-A3DA-44F6923468FF}" type="presParOf" srcId="{77A4F8AB-08B8-4730-87B4-572301B50F53}" destId="{B6E682CC-1590-455C-B753-35816D71948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0BD3C9-EBE1-47FB-AB6D-363017C6D666}" type="doc">
      <dgm:prSet loTypeId="urn:microsoft.com/office/officeart/2005/8/layout/vList2" loCatId="list" qsTypeId="urn:microsoft.com/office/officeart/2005/8/quickstyle/simple3" qsCatId="simple" csTypeId="urn:microsoft.com/office/officeart/2005/8/colors/colorful3" csCatId="colorful"/>
      <dgm:spPr/>
      <dgm:t>
        <a:bodyPr/>
        <a:lstStyle/>
        <a:p>
          <a:endParaRPr lang="en-US"/>
        </a:p>
      </dgm:t>
    </dgm:pt>
    <dgm:pt modelId="{B5CA9469-AA61-4EF6-A3C8-F0C96693D654}">
      <dgm:prSet/>
      <dgm:spPr/>
      <dgm:t>
        <a:bodyPr/>
        <a:lstStyle/>
        <a:p>
          <a:pPr algn="ctr"/>
          <a:r>
            <a:rPr lang="en-US" i="0" dirty="0">
              <a:latin typeface="Landasans Medium" panose="00000606000000000000" pitchFamily="50" charset="0"/>
            </a:rPr>
            <a:t>John 6:35</a:t>
          </a:r>
          <a:endParaRPr lang="en-US" dirty="0">
            <a:latin typeface="Landasans Medium" panose="00000606000000000000" pitchFamily="50" charset="0"/>
          </a:endParaRPr>
        </a:p>
      </dgm:t>
    </dgm:pt>
    <dgm:pt modelId="{E26EF60A-6B82-4A55-8343-DCBD432FAF69}" type="parTrans" cxnId="{2704B44B-D2DD-4257-8E70-E7A6E9B7D5C2}">
      <dgm:prSet/>
      <dgm:spPr/>
      <dgm:t>
        <a:bodyPr/>
        <a:lstStyle/>
        <a:p>
          <a:pPr algn="ctr"/>
          <a:endParaRPr lang="en-US"/>
        </a:p>
      </dgm:t>
    </dgm:pt>
    <dgm:pt modelId="{F6D79CC6-6F77-4A18-B7E8-A04CCA37E592}" type="sibTrans" cxnId="{2704B44B-D2DD-4257-8E70-E7A6E9B7D5C2}">
      <dgm:prSet/>
      <dgm:spPr/>
      <dgm:t>
        <a:bodyPr/>
        <a:lstStyle/>
        <a:p>
          <a:pPr algn="ctr"/>
          <a:endParaRPr lang="en-US"/>
        </a:p>
      </dgm:t>
    </dgm:pt>
    <dgm:pt modelId="{0E6EA04A-6437-46D5-A2E9-2C65D603C3DB}">
      <dgm:prSet/>
      <dgm:spPr/>
      <dgm:t>
        <a:bodyPr/>
        <a:lstStyle/>
        <a:p>
          <a:pPr algn="ctr"/>
          <a:r>
            <a:rPr lang="en-US" dirty="0">
              <a:latin typeface="Landasans Medium" panose="00000606000000000000" pitchFamily="50" charset="0"/>
            </a:rPr>
            <a:t>John 18:37</a:t>
          </a:r>
        </a:p>
      </dgm:t>
    </dgm:pt>
    <dgm:pt modelId="{AEDF744E-FCA6-40E8-9EBC-611FB588A3A6}" type="parTrans" cxnId="{55609264-7255-4474-9B89-E6AA987B28C3}">
      <dgm:prSet/>
      <dgm:spPr/>
      <dgm:t>
        <a:bodyPr/>
        <a:lstStyle/>
        <a:p>
          <a:pPr algn="ctr"/>
          <a:endParaRPr lang="en-US"/>
        </a:p>
      </dgm:t>
    </dgm:pt>
    <dgm:pt modelId="{318ED5DA-B2F7-464D-A67E-FC2F3DAC8172}" type="sibTrans" cxnId="{55609264-7255-4474-9B89-E6AA987B28C3}">
      <dgm:prSet/>
      <dgm:spPr/>
      <dgm:t>
        <a:bodyPr/>
        <a:lstStyle/>
        <a:p>
          <a:pPr algn="ctr"/>
          <a:endParaRPr lang="en-US"/>
        </a:p>
      </dgm:t>
    </dgm:pt>
    <dgm:pt modelId="{FA3AD896-28F0-4F69-8F3B-5DB56BA9FFB9}">
      <dgm:prSet/>
      <dgm:spPr/>
      <dgm:t>
        <a:bodyPr/>
        <a:lstStyle/>
        <a:p>
          <a:pPr algn="ctr"/>
          <a:r>
            <a:rPr lang="en-US" dirty="0">
              <a:latin typeface="Landasans Medium" panose="00000606000000000000" pitchFamily="50" charset="0"/>
            </a:rPr>
            <a:t>John 14:5-6</a:t>
          </a:r>
        </a:p>
      </dgm:t>
    </dgm:pt>
    <dgm:pt modelId="{3E362CBD-0B8B-48A7-A269-062BD1FA47F3}" type="parTrans" cxnId="{BE31CD36-1F6A-4EF2-A48A-0EF105BF973B}">
      <dgm:prSet/>
      <dgm:spPr/>
      <dgm:t>
        <a:bodyPr/>
        <a:lstStyle/>
        <a:p>
          <a:pPr algn="ctr"/>
          <a:endParaRPr lang="en-US"/>
        </a:p>
      </dgm:t>
    </dgm:pt>
    <dgm:pt modelId="{646EC6FC-A27C-4111-B2E5-C5860EF53232}" type="sibTrans" cxnId="{BE31CD36-1F6A-4EF2-A48A-0EF105BF973B}">
      <dgm:prSet/>
      <dgm:spPr/>
      <dgm:t>
        <a:bodyPr/>
        <a:lstStyle/>
        <a:p>
          <a:pPr algn="ctr"/>
          <a:endParaRPr lang="en-US"/>
        </a:p>
      </dgm:t>
    </dgm:pt>
    <dgm:pt modelId="{77A4F8AB-08B8-4730-87B4-572301B50F53}" type="pres">
      <dgm:prSet presAssocID="{750BD3C9-EBE1-47FB-AB6D-363017C6D666}" presName="linear" presStyleCnt="0">
        <dgm:presLayoutVars>
          <dgm:animLvl val="lvl"/>
          <dgm:resizeHandles val="exact"/>
        </dgm:presLayoutVars>
      </dgm:prSet>
      <dgm:spPr/>
    </dgm:pt>
    <dgm:pt modelId="{C6C169CA-F430-42A3-9218-A07E26E7B1FB}" type="pres">
      <dgm:prSet presAssocID="{B5CA9469-AA61-4EF6-A3C8-F0C96693D654}" presName="parentText" presStyleLbl="node1" presStyleIdx="0" presStyleCnt="3">
        <dgm:presLayoutVars>
          <dgm:chMax val="0"/>
          <dgm:bulletEnabled val="1"/>
        </dgm:presLayoutVars>
      </dgm:prSet>
      <dgm:spPr/>
    </dgm:pt>
    <dgm:pt modelId="{6EA76173-E058-4EA5-AEC2-97DB70883702}" type="pres">
      <dgm:prSet presAssocID="{F6D79CC6-6F77-4A18-B7E8-A04CCA37E592}" presName="spacer" presStyleCnt="0"/>
      <dgm:spPr/>
    </dgm:pt>
    <dgm:pt modelId="{A0745989-A0F2-41B6-987C-BB725EDB5BF5}" type="pres">
      <dgm:prSet presAssocID="{0E6EA04A-6437-46D5-A2E9-2C65D603C3DB}" presName="parentText" presStyleLbl="node1" presStyleIdx="1" presStyleCnt="3">
        <dgm:presLayoutVars>
          <dgm:chMax val="0"/>
          <dgm:bulletEnabled val="1"/>
        </dgm:presLayoutVars>
      </dgm:prSet>
      <dgm:spPr/>
    </dgm:pt>
    <dgm:pt modelId="{FC915DDA-1613-436D-9A12-035A15392E17}" type="pres">
      <dgm:prSet presAssocID="{318ED5DA-B2F7-464D-A67E-FC2F3DAC8172}" presName="spacer" presStyleCnt="0"/>
      <dgm:spPr/>
    </dgm:pt>
    <dgm:pt modelId="{B6E682CC-1590-455C-B753-35816D719486}" type="pres">
      <dgm:prSet presAssocID="{FA3AD896-28F0-4F69-8F3B-5DB56BA9FFB9}" presName="parentText" presStyleLbl="node1" presStyleIdx="2" presStyleCnt="3">
        <dgm:presLayoutVars>
          <dgm:chMax val="0"/>
          <dgm:bulletEnabled val="1"/>
        </dgm:presLayoutVars>
      </dgm:prSet>
      <dgm:spPr/>
    </dgm:pt>
  </dgm:ptLst>
  <dgm:cxnLst>
    <dgm:cxn modelId="{67DEED16-92DA-4433-9CAC-47C6C349BBBC}" type="presOf" srcId="{B5CA9469-AA61-4EF6-A3C8-F0C96693D654}" destId="{C6C169CA-F430-42A3-9218-A07E26E7B1FB}" srcOrd="0" destOrd="0" presId="urn:microsoft.com/office/officeart/2005/8/layout/vList2"/>
    <dgm:cxn modelId="{50459525-6103-45FB-9794-3AB37E9D024D}" type="presOf" srcId="{0E6EA04A-6437-46D5-A2E9-2C65D603C3DB}" destId="{A0745989-A0F2-41B6-987C-BB725EDB5BF5}" srcOrd="0" destOrd="0" presId="urn:microsoft.com/office/officeart/2005/8/layout/vList2"/>
    <dgm:cxn modelId="{BE31CD36-1F6A-4EF2-A48A-0EF105BF973B}" srcId="{750BD3C9-EBE1-47FB-AB6D-363017C6D666}" destId="{FA3AD896-28F0-4F69-8F3B-5DB56BA9FFB9}" srcOrd="2" destOrd="0" parTransId="{3E362CBD-0B8B-48A7-A269-062BD1FA47F3}" sibTransId="{646EC6FC-A27C-4111-B2E5-C5860EF53232}"/>
    <dgm:cxn modelId="{A06BFA39-21E7-4C7B-8CB3-AC0EA8407C1B}" type="presOf" srcId="{FA3AD896-28F0-4F69-8F3B-5DB56BA9FFB9}" destId="{B6E682CC-1590-455C-B753-35816D719486}" srcOrd="0" destOrd="0" presId="urn:microsoft.com/office/officeart/2005/8/layout/vList2"/>
    <dgm:cxn modelId="{55609264-7255-4474-9B89-E6AA987B28C3}" srcId="{750BD3C9-EBE1-47FB-AB6D-363017C6D666}" destId="{0E6EA04A-6437-46D5-A2E9-2C65D603C3DB}" srcOrd="1" destOrd="0" parTransId="{AEDF744E-FCA6-40E8-9EBC-611FB588A3A6}" sibTransId="{318ED5DA-B2F7-464D-A67E-FC2F3DAC8172}"/>
    <dgm:cxn modelId="{2704B44B-D2DD-4257-8E70-E7A6E9B7D5C2}" srcId="{750BD3C9-EBE1-47FB-AB6D-363017C6D666}" destId="{B5CA9469-AA61-4EF6-A3C8-F0C96693D654}" srcOrd="0" destOrd="0" parTransId="{E26EF60A-6B82-4A55-8343-DCBD432FAF69}" sibTransId="{F6D79CC6-6F77-4A18-B7E8-A04CCA37E592}"/>
    <dgm:cxn modelId="{CE6D89A3-70A6-4298-A985-F976EF6844CD}" type="presOf" srcId="{750BD3C9-EBE1-47FB-AB6D-363017C6D666}" destId="{77A4F8AB-08B8-4730-87B4-572301B50F53}" srcOrd="0" destOrd="0" presId="urn:microsoft.com/office/officeart/2005/8/layout/vList2"/>
    <dgm:cxn modelId="{56D433A3-AAD6-4821-9760-94460935476C}" type="presParOf" srcId="{77A4F8AB-08B8-4730-87B4-572301B50F53}" destId="{C6C169CA-F430-42A3-9218-A07E26E7B1FB}" srcOrd="0" destOrd="0" presId="urn:microsoft.com/office/officeart/2005/8/layout/vList2"/>
    <dgm:cxn modelId="{A6C67CC2-B663-40DB-B4F1-7D9B24C848C1}" type="presParOf" srcId="{77A4F8AB-08B8-4730-87B4-572301B50F53}" destId="{6EA76173-E058-4EA5-AEC2-97DB70883702}" srcOrd="1" destOrd="0" presId="urn:microsoft.com/office/officeart/2005/8/layout/vList2"/>
    <dgm:cxn modelId="{E2D4101E-EF92-41DB-93E4-78CDFA22EC09}" type="presParOf" srcId="{77A4F8AB-08B8-4730-87B4-572301B50F53}" destId="{A0745989-A0F2-41B6-987C-BB725EDB5BF5}" srcOrd="2" destOrd="0" presId="urn:microsoft.com/office/officeart/2005/8/layout/vList2"/>
    <dgm:cxn modelId="{EE0BA628-EEF9-4920-BA0E-9E01E0214C13}" type="presParOf" srcId="{77A4F8AB-08B8-4730-87B4-572301B50F53}" destId="{FC915DDA-1613-436D-9A12-035A15392E17}" srcOrd="3" destOrd="0" presId="urn:microsoft.com/office/officeart/2005/8/layout/vList2"/>
    <dgm:cxn modelId="{FCE399A7-C1B0-4A72-A3DA-44F6923468FF}" type="presParOf" srcId="{77A4F8AB-08B8-4730-87B4-572301B50F53}" destId="{B6E682CC-1590-455C-B753-35816D71948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0BD3C9-EBE1-47FB-AB6D-363017C6D666}" type="doc">
      <dgm:prSet loTypeId="urn:microsoft.com/office/officeart/2005/8/layout/vList2" loCatId="list" qsTypeId="urn:microsoft.com/office/officeart/2005/8/quickstyle/simple3" qsCatId="simple" csTypeId="urn:microsoft.com/office/officeart/2005/8/colors/colorful3" csCatId="colorful"/>
      <dgm:spPr/>
      <dgm:t>
        <a:bodyPr/>
        <a:lstStyle/>
        <a:p>
          <a:endParaRPr lang="en-US"/>
        </a:p>
      </dgm:t>
    </dgm:pt>
    <dgm:pt modelId="{B5CA9469-AA61-4EF6-A3C8-F0C96693D654}">
      <dgm:prSet/>
      <dgm:spPr/>
      <dgm:t>
        <a:bodyPr/>
        <a:lstStyle/>
        <a:p>
          <a:pPr algn="ctr"/>
          <a:r>
            <a:rPr lang="en-US" i="0" dirty="0">
              <a:latin typeface="Landasans Medium" panose="00000606000000000000" pitchFamily="50" charset="0"/>
            </a:rPr>
            <a:t>John 6:35</a:t>
          </a:r>
          <a:endParaRPr lang="en-US" dirty="0">
            <a:latin typeface="Landasans Medium" panose="00000606000000000000" pitchFamily="50" charset="0"/>
          </a:endParaRPr>
        </a:p>
      </dgm:t>
    </dgm:pt>
    <dgm:pt modelId="{E26EF60A-6B82-4A55-8343-DCBD432FAF69}" type="parTrans" cxnId="{2704B44B-D2DD-4257-8E70-E7A6E9B7D5C2}">
      <dgm:prSet/>
      <dgm:spPr/>
      <dgm:t>
        <a:bodyPr/>
        <a:lstStyle/>
        <a:p>
          <a:pPr algn="ctr"/>
          <a:endParaRPr lang="en-US"/>
        </a:p>
      </dgm:t>
    </dgm:pt>
    <dgm:pt modelId="{F6D79CC6-6F77-4A18-B7E8-A04CCA37E592}" type="sibTrans" cxnId="{2704B44B-D2DD-4257-8E70-E7A6E9B7D5C2}">
      <dgm:prSet/>
      <dgm:spPr/>
      <dgm:t>
        <a:bodyPr/>
        <a:lstStyle/>
        <a:p>
          <a:pPr algn="ctr"/>
          <a:endParaRPr lang="en-US"/>
        </a:p>
      </dgm:t>
    </dgm:pt>
    <dgm:pt modelId="{0E6EA04A-6437-46D5-A2E9-2C65D603C3DB}">
      <dgm:prSet/>
      <dgm:spPr/>
      <dgm:t>
        <a:bodyPr/>
        <a:lstStyle/>
        <a:p>
          <a:pPr algn="ctr"/>
          <a:r>
            <a:rPr lang="en-US" dirty="0">
              <a:latin typeface="Landasans Medium" panose="00000606000000000000" pitchFamily="50" charset="0"/>
            </a:rPr>
            <a:t>John 18:37</a:t>
          </a:r>
        </a:p>
      </dgm:t>
    </dgm:pt>
    <dgm:pt modelId="{AEDF744E-FCA6-40E8-9EBC-611FB588A3A6}" type="parTrans" cxnId="{55609264-7255-4474-9B89-E6AA987B28C3}">
      <dgm:prSet/>
      <dgm:spPr/>
      <dgm:t>
        <a:bodyPr/>
        <a:lstStyle/>
        <a:p>
          <a:pPr algn="ctr"/>
          <a:endParaRPr lang="en-US"/>
        </a:p>
      </dgm:t>
    </dgm:pt>
    <dgm:pt modelId="{318ED5DA-B2F7-464D-A67E-FC2F3DAC8172}" type="sibTrans" cxnId="{55609264-7255-4474-9B89-E6AA987B28C3}">
      <dgm:prSet/>
      <dgm:spPr/>
      <dgm:t>
        <a:bodyPr/>
        <a:lstStyle/>
        <a:p>
          <a:pPr algn="ctr"/>
          <a:endParaRPr lang="en-US"/>
        </a:p>
      </dgm:t>
    </dgm:pt>
    <dgm:pt modelId="{FA3AD896-28F0-4F69-8F3B-5DB56BA9FFB9}">
      <dgm:prSet/>
      <dgm:spPr/>
      <dgm:t>
        <a:bodyPr/>
        <a:lstStyle/>
        <a:p>
          <a:pPr algn="ctr"/>
          <a:r>
            <a:rPr lang="en-US" dirty="0">
              <a:latin typeface="Landasans Medium" panose="00000606000000000000" pitchFamily="50" charset="0"/>
            </a:rPr>
            <a:t>John 14:5-6</a:t>
          </a:r>
        </a:p>
      </dgm:t>
    </dgm:pt>
    <dgm:pt modelId="{3E362CBD-0B8B-48A7-A269-062BD1FA47F3}" type="parTrans" cxnId="{BE31CD36-1F6A-4EF2-A48A-0EF105BF973B}">
      <dgm:prSet/>
      <dgm:spPr/>
      <dgm:t>
        <a:bodyPr/>
        <a:lstStyle/>
        <a:p>
          <a:pPr algn="ctr"/>
          <a:endParaRPr lang="en-US"/>
        </a:p>
      </dgm:t>
    </dgm:pt>
    <dgm:pt modelId="{646EC6FC-A27C-4111-B2E5-C5860EF53232}" type="sibTrans" cxnId="{BE31CD36-1F6A-4EF2-A48A-0EF105BF973B}">
      <dgm:prSet/>
      <dgm:spPr/>
      <dgm:t>
        <a:bodyPr/>
        <a:lstStyle/>
        <a:p>
          <a:pPr algn="ctr"/>
          <a:endParaRPr lang="en-US"/>
        </a:p>
      </dgm:t>
    </dgm:pt>
    <dgm:pt modelId="{77A4F8AB-08B8-4730-87B4-572301B50F53}" type="pres">
      <dgm:prSet presAssocID="{750BD3C9-EBE1-47FB-AB6D-363017C6D666}" presName="linear" presStyleCnt="0">
        <dgm:presLayoutVars>
          <dgm:animLvl val="lvl"/>
          <dgm:resizeHandles val="exact"/>
        </dgm:presLayoutVars>
      </dgm:prSet>
      <dgm:spPr/>
    </dgm:pt>
    <dgm:pt modelId="{C6C169CA-F430-42A3-9218-A07E26E7B1FB}" type="pres">
      <dgm:prSet presAssocID="{B5CA9469-AA61-4EF6-A3C8-F0C96693D654}" presName="parentText" presStyleLbl="node1" presStyleIdx="0" presStyleCnt="3">
        <dgm:presLayoutVars>
          <dgm:chMax val="0"/>
          <dgm:bulletEnabled val="1"/>
        </dgm:presLayoutVars>
      </dgm:prSet>
      <dgm:spPr/>
    </dgm:pt>
    <dgm:pt modelId="{6EA76173-E058-4EA5-AEC2-97DB70883702}" type="pres">
      <dgm:prSet presAssocID="{F6D79CC6-6F77-4A18-B7E8-A04CCA37E592}" presName="spacer" presStyleCnt="0"/>
      <dgm:spPr/>
    </dgm:pt>
    <dgm:pt modelId="{A0745989-A0F2-41B6-987C-BB725EDB5BF5}" type="pres">
      <dgm:prSet presAssocID="{0E6EA04A-6437-46D5-A2E9-2C65D603C3DB}" presName="parentText" presStyleLbl="node1" presStyleIdx="1" presStyleCnt="3">
        <dgm:presLayoutVars>
          <dgm:chMax val="0"/>
          <dgm:bulletEnabled val="1"/>
        </dgm:presLayoutVars>
      </dgm:prSet>
      <dgm:spPr/>
    </dgm:pt>
    <dgm:pt modelId="{FC915DDA-1613-436D-9A12-035A15392E17}" type="pres">
      <dgm:prSet presAssocID="{318ED5DA-B2F7-464D-A67E-FC2F3DAC8172}" presName="spacer" presStyleCnt="0"/>
      <dgm:spPr/>
    </dgm:pt>
    <dgm:pt modelId="{B6E682CC-1590-455C-B753-35816D719486}" type="pres">
      <dgm:prSet presAssocID="{FA3AD896-28F0-4F69-8F3B-5DB56BA9FFB9}" presName="parentText" presStyleLbl="node1" presStyleIdx="2" presStyleCnt="3">
        <dgm:presLayoutVars>
          <dgm:chMax val="0"/>
          <dgm:bulletEnabled val="1"/>
        </dgm:presLayoutVars>
      </dgm:prSet>
      <dgm:spPr/>
    </dgm:pt>
  </dgm:ptLst>
  <dgm:cxnLst>
    <dgm:cxn modelId="{67DEED16-92DA-4433-9CAC-47C6C349BBBC}" type="presOf" srcId="{B5CA9469-AA61-4EF6-A3C8-F0C96693D654}" destId="{C6C169CA-F430-42A3-9218-A07E26E7B1FB}" srcOrd="0" destOrd="0" presId="urn:microsoft.com/office/officeart/2005/8/layout/vList2"/>
    <dgm:cxn modelId="{50459525-6103-45FB-9794-3AB37E9D024D}" type="presOf" srcId="{0E6EA04A-6437-46D5-A2E9-2C65D603C3DB}" destId="{A0745989-A0F2-41B6-987C-BB725EDB5BF5}" srcOrd="0" destOrd="0" presId="urn:microsoft.com/office/officeart/2005/8/layout/vList2"/>
    <dgm:cxn modelId="{BE31CD36-1F6A-4EF2-A48A-0EF105BF973B}" srcId="{750BD3C9-EBE1-47FB-AB6D-363017C6D666}" destId="{FA3AD896-28F0-4F69-8F3B-5DB56BA9FFB9}" srcOrd="2" destOrd="0" parTransId="{3E362CBD-0B8B-48A7-A269-062BD1FA47F3}" sibTransId="{646EC6FC-A27C-4111-B2E5-C5860EF53232}"/>
    <dgm:cxn modelId="{A06BFA39-21E7-4C7B-8CB3-AC0EA8407C1B}" type="presOf" srcId="{FA3AD896-28F0-4F69-8F3B-5DB56BA9FFB9}" destId="{B6E682CC-1590-455C-B753-35816D719486}" srcOrd="0" destOrd="0" presId="urn:microsoft.com/office/officeart/2005/8/layout/vList2"/>
    <dgm:cxn modelId="{55609264-7255-4474-9B89-E6AA987B28C3}" srcId="{750BD3C9-EBE1-47FB-AB6D-363017C6D666}" destId="{0E6EA04A-6437-46D5-A2E9-2C65D603C3DB}" srcOrd="1" destOrd="0" parTransId="{AEDF744E-FCA6-40E8-9EBC-611FB588A3A6}" sibTransId="{318ED5DA-B2F7-464D-A67E-FC2F3DAC8172}"/>
    <dgm:cxn modelId="{2704B44B-D2DD-4257-8E70-E7A6E9B7D5C2}" srcId="{750BD3C9-EBE1-47FB-AB6D-363017C6D666}" destId="{B5CA9469-AA61-4EF6-A3C8-F0C96693D654}" srcOrd="0" destOrd="0" parTransId="{E26EF60A-6B82-4A55-8343-DCBD432FAF69}" sibTransId="{F6D79CC6-6F77-4A18-B7E8-A04CCA37E592}"/>
    <dgm:cxn modelId="{CE6D89A3-70A6-4298-A985-F976EF6844CD}" type="presOf" srcId="{750BD3C9-EBE1-47FB-AB6D-363017C6D666}" destId="{77A4F8AB-08B8-4730-87B4-572301B50F53}" srcOrd="0" destOrd="0" presId="urn:microsoft.com/office/officeart/2005/8/layout/vList2"/>
    <dgm:cxn modelId="{56D433A3-AAD6-4821-9760-94460935476C}" type="presParOf" srcId="{77A4F8AB-08B8-4730-87B4-572301B50F53}" destId="{C6C169CA-F430-42A3-9218-A07E26E7B1FB}" srcOrd="0" destOrd="0" presId="urn:microsoft.com/office/officeart/2005/8/layout/vList2"/>
    <dgm:cxn modelId="{A6C67CC2-B663-40DB-B4F1-7D9B24C848C1}" type="presParOf" srcId="{77A4F8AB-08B8-4730-87B4-572301B50F53}" destId="{6EA76173-E058-4EA5-AEC2-97DB70883702}" srcOrd="1" destOrd="0" presId="urn:microsoft.com/office/officeart/2005/8/layout/vList2"/>
    <dgm:cxn modelId="{E2D4101E-EF92-41DB-93E4-78CDFA22EC09}" type="presParOf" srcId="{77A4F8AB-08B8-4730-87B4-572301B50F53}" destId="{A0745989-A0F2-41B6-987C-BB725EDB5BF5}" srcOrd="2" destOrd="0" presId="urn:microsoft.com/office/officeart/2005/8/layout/vList2"/>
    <dgm:cxn modelId="{EE0BA628-EEF9-4920-BA0E-9E01E0214C13}" type="presParOf" srcId="{77A4F8AB-08B8-4730-87B4-572301B50F53}" destId="{FC915DDA-1613-436D-9A12-035A15392E17}" srcOrd="3" destOrd="0" presId="urn:microsoft.com/office/officeart/2005/8/layout/vList2"/>
    <dgm:cxn modelId="{FCE399A7-C1B0-4A72-A3DA-44F6923468FF}" type="presParOf" srcId="{77A4F8AB-08B8-4730-87B4-572301B50F53}" destId="{B6E682CC-1590-455C-B753-35816D71948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0BD3C9-EBE1-47FB-AB6D-363017C6D666}" type="doc">
      <dgm:prSet loTypeId="urn:microsoft.com/office/officeart/2005/8/layout/vList2" loCatId="list" qsTypeId="urn:microsoft.com/office/officeart/2005/8/quickstyle/simple3" qsCatId="simple" csTypeId="urn:microsoft.com/office/officeart/2005/8/colors/colorful3" csCatId="colorful"/>
      <dgm:spPr/>
      <dgm:t>
        <a:bodyPr/>
        <a:lstStyle/>
        <a:p>
          <a:endParaRPr lang="en-US"/>
        </a:p>
      </dgm:t>
    </dgm:pt>
    <dgm:pt modelId="{B5CA9469-AA61-4EF6-A3C8-F0C96693D654}">
      <dgm:prSet/>
      <dgm:spPr/>
      <dgm:t>
        <a:bodyPr/>
        <a:lstStyle/>
        <a:p>
          <a:pPr algn="ctr"/>
          <a:r>
            <a:rPr lang="en-US" i="0" dirty="0">
              <a:latin typeface="Landasans Medium" panose="00000606000000000000" pitchFamily="50" charset="0"/>
            </a:rPr>
            <a:t>John 6:35</a:t>
          </a:r>
          <a:endParaRPr lang="en-US" dirty="0">
            <a:latin typeface="Landasans Medium" panose="00000606000000000000" pitchFamily="50" charset="0"/>
          </a:endParaRPr>
        </a:p>
      </dgm:t>
    </dgm:pt>
    <dgm:pt modelId="{E26EF60A-6B82-4A55-8343-DCBD432FAF69}" type="parTrans" cxnId="{2704B44B-D2DD-4257-8E70-E7A6E9B7D5C2}">
      <dgm:prSet/>
      <dgm:spPr/>
      <dgm:t>
        <a:bodyPr/>
        <a:lstStyle/>
        <a:p>
          <a:pPr algn="ctr"/>
          <a:endParaRPr lang="en-US"/>
        </a:p>
      </dgm:t>
    </dgm:pt>
    <dgm:pt modelId="{F6D79CC6-6F77-4A18-B7E8-A04CCA37E592}" type="sibTrans" cxnId="{2704B44B-D2DD-4257-8E70-E7A6E9B7D5C2}">
      <dgm:prSet/>
      <dgm:spPr/>
      <dgm:t>
        <a:bodyPr/>
        <a:lstStyle/>
        <a:p>
          <a:pPr algn="ctr"/>
          <a:endParaRPr lang="en-US"/>
        </a:p>
      </dgm:t>
    </dgm:pt>
    <dgm:pt modelId="{0E6EA04A-6437-46D5-A2E9-2C65D603C3DB}">
      <dgm:prSet/>
      <dgm:spPr/>
      <dgm:t>
        <a:bodyPr/>
        <a:lstStyle/>
        <a:p>
          <a:pPr algn="ctr"/>
          <a:r>
            <a:rPr lang="en-US" dirty="0">
              <a:latin typeface="Landasans Medium" panose="00000606000000000000" pitchFamily="50" charset="0"/>
            </a:rPr>
            <a:t>John 18:37</a:t>
          </a:r>
        </a:p>
      </dgm:t>
    </dgm:pt>
    <dgm:pt modelId="{AEDF744E-FCA6-40E8-9EBC-611FB588A3A6}" type="parTrans" cxnId="{55609264-7255-4474-9B89-E6AA987B28C3}">
      <dgm:prSet/>
      <dgm:spPr/>
      <dgm:t>
        <a:bodyPr/>
        <a:lstStyle/>
        <a:p>
          <a:pPr algn="ctr"/>
          <a:endParaRPr lang="en-US"/>
        </a:p>
      </dgm:t>
    </dgm:pt>
    <dgm:pt modelId="{318ED5DA-B2F7-464D-A67E-FC2F3DAC8172}" type="sibTrans" cxnId="{55609264-7255-4474-9B89-E6AA987B28C3}">
      <dgm:prSet/>
      <dgm:spPr/>
      <dgm:t>
        <a:bodyPr/>
        <a:lstStyle/>
        <a:p>
          <a:pPr algn="ctr"/>
          <a:endParaRPr lang="en-US"/>
        </a:p>
      </dgm:t>
    </dgm:pt>
    <dgm:pt modelId="{FA3AD896-28F0-4F69-8F3B-5DB56BA9FFB9}">
      <dgm:prSet/>
      <dgm:spPr/>
      <dgm:t>
        <a:bodyPr/>
        <a:lstStyle/>
        <a:p>
          <a:pPr algn="ctr"/>
          <a:r>
            <a:rPr lang="en-US" dirty="0">
              <a:latin typeface="Landasans Medium" panose="00000606000000000000" pitchFamily="50" charset="0"/>
            </a:rPr>
            <a:t>John 14:5-6</a:t>
          </a:r>
        </a:p>
      </dgm:t>
    </dgm:pt>
    <dgm:pt modelId="{3E362CBD-0B8B-48A7-A269-062BD1FA47F3}" type="parTrans" cxnId="{BE31CD36-1F6A-4EF2-A48A-0EF105BF973B}">
      <dgm:prSet/>
      <dgm:spPr/>
      <dgm:t>
        <a:bodyPr/>
        <a:lstStyle/>
        <a:p>
          <a:pPr algn="ctr"/>
          <a:endParaRPr lang="en-US"/>
        </a:p>
      </dgm:t>
    </dgm:pt>
    <dgm:pt modelId="{646EC6FC-A27C-4111-B2E5-C5860EF53232}" type="sibTrans" cxnId="{BE31CD36-1F6A-4EF2-A48A-0EF105BF973B}">
      <dgm:prSet/>
      <dgm:spPr/>
      <dgm:t>
        <a:bodyPr/>
        <a:lstStyle/>
        <a:p>
          <a:pPr algn="ctr"/>
          <a:endParaRPr lang="en-US"/>
        </a:p>
      </dgm:t>
    </dgm:pt>
    <dgm:pt modelId="{77A4F8AB-08B8-4730-87B4-572301B50F53}" type="pres">
      <dgm:prSet presAssocID="{750BD3C9-EBE1-47FB-AB6D-363017C6D666}" presName="linear" presStyleCnt="0">
        <dgm:presLayoutVars>
          <dgm:animLvl val="lvl"/>
          <dgm:resizeHandles val="exact"/>
        </dgm:presLayoutVars>
      </dgm:prSet>
      <dgm:spPr/>
    </dgm:pt>
    <dgm:pt modelId="{C6C169CA-F430-42A3-9218-A07E26E7B1FB}" type="pres">
      <dgm:prSet presAssocID="{B5CA9469-AA61-4EF6-A3C8-F0C96693D654}" presName="parentText" presStyleLbl="node1" presStyleIdx="0" presStyleCnt="3">
        <dgm:presLayoutVars>
          <dgm:chMax val="0"/>
          <dgm:bulletEnabled val="1"/>
        </dgm:presLayoutVars>
      </dgm:prSet>
      <dgm:spPr/>
    </dgm:pt>
    <dgm:pt modelId="{6EA76173-E058-4EA5-AEC2-97DB70883702}" type="pres">
      <dgm:prSet presAssocID="{F6D79CC6-6F77-4A18-B7E8-A04CCA37E592}" presName="spacer" presStyleCnt="0"/>
      <dgm:spPr/>
    </dgm:pt>
    <dgm:pt modelId="{A0745989-A0F2-41B6-987C-BB725EDB5BF5}" type="pres">
      <dgm:prSet presAssocID="{0E6EA04A-6437-46D5-A2E9-2C65D603C3DB}" presName="parentText" presStyleLbl="node1" presStyleIdx="1" presStyleCnt="3">
        <dgm:presLayoutVars>
          <dgm:chMax val="0"/>
          <dgm:bulletEnabled val="1"/>
        </dgm:presLayoutVars>
      </dgm:prSet>
      <dgm:spPr/>
    </dgm:pt>
    <dgm:pt modelId="{FC915DDA-1613-436D-9A12-035A15392E17}" type="pres">
      <dgm:prSet presAssocID="{318ED5DA-B2F7-464D-A67E-FC2F3DAC8172}" presName="spacer" presStyleCnt="0"/>
      <dgm:spPr/>
    </dgm:pt>
    <dgm:pt modelId="{B6E682CC-1590-455C-B753-35816D719486}" type="pres">
      <dgm:prSet presAssocID="{FA3AD896-28F0-4F69-8F3B-5DB56BA9FFB9}" presName="parentText" presStyleLbl="node1" presStyleIdx="2" presStyleCnt="3">
        <dgm:presLayoutVars>
          <dgm:chMax val="0"/>
          <dgm:bulletEnabled val="1"/>
        </dgm:presLayoutVars>
      </dgm:prSet>
      <dgm:spPr/>
    </dgm:pt>
  </dgm:ptLst>
  <dgm:cxnLst>
    <dgm:cxn modelId="{67DEED16-92DA-4433-9CAC-47C6C349BBBC}" type="presOf" srcId="{B5CA9469-AA61-4EF6-A3C8-F0C96693D654}" destId="{C6C169CA-F430-42A3-9218-A07E26E7B1FB}" srcOrd="0" destOrd="0" presId="urn:microsoft.com/office/officeart/2005/8/layout/vList2"/>
    <dgm:cxn modelId="{50459525-6103-45FB-9794-3AB37E9D024D}" type="presOf" srcId="{0E6EA04A-6437-46D5-A2E9-2C65D603C3DB}" destId="{A0745989-A0F2-41B6-987C-BB725EDB5BF5}" srcOrd="0" destOrd="0" presId="urn:microsoft.com/office/officeart/2005/8/layout/vList2"/>
    <dgm:cxn modelId="{BE31CD36-1F6A-4EF2-A48A-0EF105BF973B}" srcId="{750BD3C9-EBE1-47FB-AB6D-363017C6D666}" destId="{FA3AD896-28F0-4F69-8F3B-5DB56BA9FFB9}" srcOrd="2" destOrd="0" parTransId="{3E362CBD-0B8B-48A7-A269-062BD1FA47F3}" sibTransId="{646EC6FC-A27C-4111-B2E5-C5860EF53232}"/>
    <dgm:cxn modelId="{A06BFA39-21E7-4C7B-8CB3-AC0EA8407C1B}" type="presOf" srcId="{FA3AD896-28F0-4F69-8F3B-5DB56BA9FFB9}" destId="{B6E682CC-1590-455C-B753-35816D719486}" srcOrd="0" destOrd="0" presId="urn:microsoft.com/office/officeart/2005/8/layout/vList2"/>
    <dgm:cxn modelId="{55609264-7255-4474-9B89-E6AA987B28C3}" srcId="{750BD3C9-EBE1-47FB-AB6D-363017C6D666}" destId="{0E6EA04A-6437-46D5-A2E9-2C65D603C3DB}" srcOrd="1" destOrd="0" parTransId="{AEDF744E-FCA6-40E8-9EBC-611FB588A3A6}" sibTransId="{318ED5DA-B2F7-464D-A67E-FC2F3DAC8172}"/>
    <dgm:cxn modelId="{2704B44B-D2DD-4257-8E70-E7A6E9B7D5C2}" srcId="{750BD3C9-EBE1-47FB-AB6D-363017C6D666}" destId="{B5CA9469-AA61-4EF6-A3C8-F0C96693D654}" srcOrd="0" destOrd="0" parTransId="{E26EF60A-6B82-4A55-8343-DCBD432FAF69}" sibTransId="{F6D79CC6-6F77-4A18-B7E8-A04CCA37E592}"/>
    <dgm:cxn modelId="{CE6D89A3-70A6-4298-A985-F976EF6844CD}" type="presOf" srcId="{750BD3C9-EBE1-47FB-AB6D-363017C6D666}" destId="{77A4F8AB-08B8-4730-87B4-572301B50F53}" srcOrd="0" destOrd="0" presId="urn:microsoft.com/office/officeart/2005/8/layout/vList2"/>
    <dgm:cxn modelId="{56D433A3-AAD6-4821-9760-94460935476C}" type="presParOf" srcId="{77A4F8AB-08B8-4730-87B4-572301B50F53}" destId="{C6C169CA-F430-42A3-9218-A07E26E7B1FB}" srcOrd="0" destOrd="0" presId="urn:microsoft.com/office/officeart/2005/8/layout/vList2"/>
    <dgm:cxn modelId="{A6C67CC2-B663-40DB-B4F1-7D9B24C848C1}" type="presParOf" srcId="{77A4F8AB-08B8-4730-87B4-572301B50F53}" destId="{6EA76173-E058-4EA5-AEC2-97DB70883702}" srcOrd="1" destOrd="0" presId="urn:microsoft.com/office/officeart/2005/8/layout/vList2"/>
    <dgm:cxn modelId="{E2D4101E-EF92-41DB-93E4-78CDFA22EC09}" type="presParOf" srcId="{77A4F8AB-08B8-4730-87B4-572301B50F53}" destId="{A0745989-A0F2-41B6-987C-BB725EDB5BF5}" srcOrd="2" destOrd="0" presId="urn:microsoft.com/office/officeart/2005/8/layout/vList2"/>
    <dgm:cxn modelId="{EE0BA628-EEF9-4920-BA0E-9E01E0214C13}" type="presParOf" srcId="{77A4F8AB-08B8-4730-87B4-572301B50F53}" destId="{FC915DDA-1613-436D-9A12-035A15392E17}" srcOrd="3" destOrd="0" presId="urn:microsoft.com/office/officeart/2005/8/layout/vList2"/>
    <dgm:cxn modelId="{FCE399A7-C1B0-4A72-A3DA-44F6923468FF}" type="presParOf" srcId="{77A4F8AB-08B8-4730-87B4-572301B50F53}" destId="{B6E682CC-1590-455C-B753-35816D71948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9F8586-DC73-4537-B273-D0E66647E5DE}"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35295A60-08C5-42DA-9A3C-3A1C46A9E7E7}">
      <dgm:prSet/>
      <dgm:spPr/>
      <dgm:t>
        <a:bodyPr/>
        <a:lstStyle/>
        <a:p>
          <a:pPr algn="ctr"/>
          <a:r>
            <a:rPr lang="en-US" b="1" i="0" dirty="0">
              <a:latin typeface="Landasans Medium" panose="00000606000000000000" pitchFamily="50" charset="0"/>
            </a:rPr>
            <a:t>John 6:38</a:t>
          </a:r>
          <a:endParaRPr lang="en-US" b="1" dirty="0">
            <a:latin typeface="Landasans Medium" panose="00000606000000000000" pitchFamily="50" charset="0"/>
          </a:endParaRPr>
        </a:p>
      </dgm:t>
    </dgm:pt>
    <dgm:pt modelId="{2E30BE66-66ED-413D-AD21-ED1BF50D4A94}" type="parTrans" cxnId="{3B2B07DE-51D8-4894-A322-D8C21871E881}">
      <dgm:prSet/>
      <dgm:spPr/>
      <dgm:t>
        <a:bodyPr/>
        <a:lstStyle/>
        <a:p>
          <a:pPr algn="ctr"/>
          <a:endParaRPr lang="en-US">
            <a:solidFill>
              <a:schemeClr val="tx1"/>
            </a:solidFill>
          </a:endParaRPr>
        </a:p>
      </dgm:t>
    </dgm:pt>
    <dgm:pt modelId="{8AC86950-B7E6-4D2D-BFA8-77B31685DC59}" type="sibTrans" cxnId="{3B2B07DE-51D8-4894-A322-D8C21871E881}">
      <dgm:prSet/>
      <dgm:spPr/>
      <dgm:t>
        <a:bodyPr/>
        <a:lstStyle/>
        <a:p>
          <a:pPr algn="ctr"/>
          <a:endParaRPr lang="en-US">
            <a:solidFill>
              <a:schemeClr val="tx1"/>
            </a:solidFill>
          </a:endParaRPr>
        </a:p>
      </dgm:t>
    </dgm:pt>
    <dgm:pt modelId="{F6743E81-EF06-46BB-8F13-58CA0BFC6927}">
      <dgm:prSet/>
      <dgm:spPr/>
      <dgm:t>
        <a:bodyPr/>
        <a:lstStyle/>
        <a:p>
          <a:pPr algn="ctr"/>
          <a:r>
            <a:rPr lang="en-US" b="1" dirty="0">
              <a:latin typeface="Landasans Medium" panose="00000606000000000000" pitchFamily="50" charset="0"/>
            </a:rPr>
            <a:t>Mark 10:45</a:t>
          </a:r>
        </a:p>
      </dgm:t>
    </dgm:pt>
    <dgm:pt modelId="{AE605583-CC1D-4F8B-8BD1-6600EB8C71A2}" type="parTrans" cxnId="{3A18B5B7-87BF-4997-B3B8-3C9811724142}">
      <dgm:prSet/>
      <dgm:spPr/>
      <dgm:t>
        <a:bodyPr/>
        <a:lstStyle/>
        <a:p>
          <a:pPr algn="ctr"/>
          <a:endParaRPr lang="en-US">
            <a:solidFill>
              <a:schemeClr val="tx1"/>
            </a:solidFill>
          </a:endParaRPr>
        </a:p>
      </dgm:t>
    </dgm:pt>
    <dgm:pt modelId="{097BF03B-8AB8-4A32-AE79-ADF3637743D3}" type="sibTrans" cxnId="{3A18B5B7-87BF-4997-B3B8-3C9811724142}">
      <dgm:prSet/>
      <dgm:spPr/>
      <dgm:t>
        <a:bodyPr/>
        <a:lstStyle/>
        <a:p>
          <a:pPr algn="ctr"/>
          <a:endParaRPr lang="en-US">
            <a:solidFill>
              <a:schemeClr val="tx1"/>
            </a:solidFill>
          </a:endParaRPr>
        </a:p>
      </dgm:t>
    </dgm:pt>
    <dgm:pt modelId="{EE85052D-45B7-4035-82FB-18A5F1037266}">
      <dgm:prSet/>
      <dgm:spPr/>
      <dgm:t>
        <a:bodyPr/>
        <a:lstStyle/>
        <a:p>
          <a:pPr algn="ctr"/>
          <a:r>
            <a:rPr lang="en-US" b="1" dirty="0">
              <a:latin typeface="Landasans Medium" panose="00000606000000000000" pitchFamily="50" charset="0"/>
            </a:rPr>
            <a:t>1 Tim 1:15</a:t>
          </a:r>
        </a:p>
      </dgm:t>
    </dgm:pt>
    <dgm:pt modelId="{6CA448EE-8F9C-4968-9A46-B8536AF57D8C}" type="parTrans" cxnId="{A35AA1D0-5A7B-48D3-8C86-27F4DF1932AA}">
      <dgm:prSet/>
      <dgm:spPr/>
      <dgm:t>
        <a:bodyPr/>
        <a:lstStyle/>
        <a:p>
          <a:pPr algn="ctr"/>
          <a:endParaRPr lang="en-US">
            <a:solidFill>
              <a:schemeClr val="tx1"/>
            </a:solidFill>
          </a:endParaRPr>
        </a:p>
      </dgm:t>
    </dgm:pt>
    <dgm:pt modelId="{CDA6921F-FF56-493D-B696-BB8C33E64BBA}" type="sibTrans" cxnId="{A35AA1D0-5A7B-48D3-8C86-27F4DF1932AA}">
      <dgm:prSet/>
      <dgm:spPr/>
      <dgm:t>
        <a:bodyPr/>
        <a:lstStyle/>
        <a:p>
          <a:pPr algn="ctr"/>
          <a:endParaRPr lang="en-US">
            <a:solidFill>
              <a:schemeClr val="tx1"/>
            </a:solidFill>
          </a:endParaRPr>
        </a:p>
      </dgm:t>
    </dgm:pt>
    <dgm:pt modelId="{E0906271-A2F1-494C-A815-E06EC4EB7AB3}">
      <dgm:prSet/>
      <dgm:spPr/>
      <dgm:t>
        <a:bodyPr/>
        <a:lstStyle/>
        <a:p>
          <a:pPr algn="ctr"/>
          <a:r>
            <a:rPr lang="en-US" dirty="0">
              <a:latin typeface="Landasans Medium" panose="00000606000000000000" pitchFamily="50" charset="0"/>
            </a:rPr>
            <a:t>John </a:t>
          </a:r>
          <a:r>
            <a:rPr lang="en-US" b="1" dirty="0">
              <a:latin typeface="Landasans Medium" panose="00000606000000000000" pitchFamily="50" charset="0"/>
            </a:rPr>
            <a:t>12:46-47</a:t>
          </a:r>
        </a:p>
      </dgm:t>
    </dgm:pt>
    <dgm:pt modelId="{9AE64595-B098-4487-A442-070F125EB500}" type="parTrans" cxnId="{D68F0068-DEE2-4FB5-8712-662E8D0CF978}">
      <dgm:prSet/>
      <dgm:spPr/>
      <dgm:t>
        <a:bodyPr/>
        <a:lstStyle/>
        <a:p>
          <a:pPr algn="ctr"/>
          <a:endParaRPr lang="en-US">
            <a:solidFill>
              <a:schemeClr val="tx1"/>
            </a:solidFill>
          </a:endParaRPr>
        </a:p>
      </dgm:t>
    </dgm:pt>
    <dgm:pt modelId="{CB05E7D0-5196-4D2E-9EB2-190C0C64F6CA}" type="sibTrans" cxnId="{D68F0068-DEE2-4FB5-8712-662E8D0CF978}">
      <dgm:prSet/>
      <dgm:spPr/>
      <dgm:t>
        <a:bodyPr/>
        <a:lstStyle/>
        <a:p>
          <a:pPr algn="ctr"/>
          <a:endParaRPr lang="en-US">
            <a:solidFill>
              <a:schemeClr val="tx1"/>
            </a:solidFill>
          </a:endParaRPr>
        </a:p>
      </dgm:t>
    </dgm:pt>
    <dgm:pt modelId="{2606DCFC-11DB-4F65-B72B-352534E46808}">
      <dgm:prSet/>
      <dgm:spPr/>
      <dgm:t>
        <a:bodyPr/>
        <a:lstStyle/>
        <a:p>
          <a:pPr algn="ctr"/>
          <a:r>
            <a:rPr lang="en-US" b="1" dirty="0">
              <a:latin typeface="Landasans Medium" panose="00000606000000000000" pitchFamily="50" charset="0"/>
            </a:rPr>
            <a:t>Col 1:19-20</a:t>
          </a:r>
        </a:p>
      </dgm:t>
    </dgm:pt>
    <dgm:pt modelId="{7632D1A5-4F08-450C-96F4-86122B23AF01}" type="parTrans" cxnId="{7C6F128E-36BC-4B93-9484-188414D4549B}">
      <dgm:prSet/>
      <dgm:spPr/>
      <dgm:t>
        <a:bodyPr/>
        <a:lstStyle/>
        <a:p>
          <a:pPr algn="ctr"/>
          <a:endParaRPr lang="en-US">
            <a:solidFill>
              <a:schemeClr val="tx1"/>
            </a:solidFill>
          </a:endParaRPr>
        </a:p>
      </dgm:t>
    </dgm:pt>
    <dgm:pt modelId="{41634F04-ECDE-4956-B83C-0A21B62025C6}" type="sibTrans" cxnId="{7C6F128E-36BC-4B93-9484-188414D4549B}">
      <dgm:prSet/>
      <dgm:spPr/>
      <dgm:t>
        <a:bodyPr/>
        <a:lstStyle/>
        <a:p>
          <a:pPr algn="ctr"/>
          <a:endParaRPr lang="en-US">
            <a:solidFill>
              <a:schemeClr val="tx1"/>
            </a:solidFill>
          </a:endParaRPr>
        </a:p>
      </dgm:t>
    </dgm:pt>
    <dgm:pt modelId="{92804B66-951C-4F15-9D95-B7727B96B21A}" type="pres">
      <dgm:prSet presAssocID="{039F8586-DC73-4537-B273-D0E66647E5DE}" presName="linear" presStyleCnt="0">
        <dgm:presLayoutVars>
          <dgm:animLvl val="lvl"/>
          <dgm:resizeHandles val="exact"/>
        </dgm:presLayoutVars>
      </dgm:prSet>
      <dgm:spPr/>
    </dgm:pt>
    <dgm:pt modelId="{3D5DC584-603B-432B-BCBD-DA536F60B87A}" type="pres">
      <dgm:prSet presAssocID="{35295A60-08C5-42DA-9A3C-3A1C46A9E7E7}" presName="parentText" presStyleLbl="node1" presStyleIdx="0" presStyleCnt="5">
        <dgm:presLayoutVars>
          <dgm:chMax val="0"/>
          <dgm:bulletEnabled val="1"/>
        </dgm:presLayoutVars>
      </dgm:prSet>
      <dgm:spPr/>
    </dgm:pt>
    <dgm:pt modelId="{BCA18666-F2E6-422E-9731-1FA53E235FAC}" type="pres">
      <dgm:prSet presAssocID="{8AC86950-B7E6-4D2D-BFA8-77B31685DC59}" presName="spacer" presStyleCnt="0"/>
      <dgm:spPr/>
    </dgm:pt>
    <dgm:pt modelId="{D817ABFD-DC6E-421C-8CCC-B5A418818BA2}" type="pres">
      <dgm:prSet presAssocID="{F6743E81-EF06-46BB-8F13-58CA0BFC6927}" presName="parentText" presStyleLbl="node1" presStyleIdx="1" presStyleCnt="5">
        <dgm:presLayoutVars>
          <dgm:chMax val="0"/>
          <dgm:bulletEnabled val="1"/>
        </dgm:presLayoutVars>
      </dgm:prSet>
      <dgm:spPr/>
    </dgm:pt>
    <dgm:pt modelId="{2F961D2A-F693-429C-A8A0-08D5732C0327}" type="pres">
      <dgm:prSet presAssocID="{097BF03B-8AB8-4A32-AE79-ADF3637743D3}" presName="spacer" presStyleCnt="0"/>
      <dgm:spPr/>
    </dgm:pt>
    <dgm:pt modelId="{15C4B6B3-6734-4DC2-9554-40F0FDE3660D}" type="pres">
      <dgm:prSet presAssocID="{EE85052D-45B7-4035-82FB-18A5F1037266}" presName="parentText" presStyleLbl="node1" presStyleIdx="2" presStyleCnt="5">
        <dgm:presLayoutVars>
          <dgm:chMax val="0"/>
          <dgm:bulletEnabled val="1"/>
        </dgm:presLayoutVars>
      </dgm:prSet>
      <dgm:spPr/>
    </dgm:pt>
    <dgm:pt modelId="{36B5A422-5AAA-4816-A05F-732B8FA62EF7}" type="pres">
      <dgm:prSet presAssocID="{CDA6921F-FF56-493D-B696-BB8C33E64BBA}" presName="spacer" presStyleCnt="0"/>
      <dgm:spPr/>
    </dgm:pt>
    <dgm:pt modelId="{C7A5772E-7C44-4316-B32C-6C2B4268F6EF}" type="pres">
      <dgm:prSet presAssocID="{E0906271-A2F1-494C-A815-E06EC4EB7AB3}" presName="parentText" presStyleLbl="node1" presStyleIdx="3" presStyleCnt="5">
        <dgm:presLayoutVars>
          <dgm:chMax val="0"/>
          <dgm:bulletEnabled val="1"/>
        </dgm:presLayoutVars>
      </dgm:prSet>
      <dgm:spPr/>
    </dgm:pt>
    <dgm:pt modelId="{7B4D1C17-C1DE-44D8-A523-A475F1300F09}" type="pres">
      <dgm:prSet presAssocID="{CB05E7D0-5196-4D2E-9EB2-190C0C64F6CA}" presName="spacer" presStyleCnt="0"/>
      <dgm:spPr/>
    </dgm:pt>
    <dgm:pt modelId="{83F530DF-62B4-4913-91E1-FAD7B7FCB555}" type="pres">
      <dgm:prSet presAssocID="{2606DCFC-11DB-4F65-B72B-352534E46808}" presName="parentText" presStyleLbl="node1" presStyleIdx="4" presStyleCnt="5">
        <dgm:presLayoutVars>
          <dgm:chMax val="0"/>
          <dgm:bulletEnabled val="1"/>
        </dgm:presLayoutVars>
      </dgm:prSet>
      <dgm:spPr/>
    </dgm:pt>
  </dgm:ptLst>
  <dgm:cxnLst>
    <dgm:cxn modelId="{E93A0524-E309-46F0-BB89-247AB5CA5784}" type="presOf" srcId="{35295A60-08C5-42DA-9A3C-3A1C46A9E7E7}" destId="{3D5DC584-603B-432B-BCBD-DA536F60B87A}" srcOrd="0" destOrd="0" presId="urn:microsoft.com/office/officeart/2005/8/layout/vList2"/>
    <dgm:cxn modelId="{D68F0068-DEE2-4FB5-8712-662E8D0CF978}" srcId="{039F8586-DC73-4537-B273-D0E66647E5DE}" destId="{E0906271-A2F1-494C-A815-E06EC4EB7AB3}" srcOrd="3" destOrd="0" parTransId="{9AE64595-B098-4487-A442-070F125EB500}" sibTransId="{CB05E7D0-5196-4D2E-9EB2-190C0C64F6CA}"/>
    <dgm:cxn modelId="{CCF62978-A75C-416D-88EE-E9507056EC1D}" type="presOf" srcId="{F6743E81-EF06-46BB-8F13-58CA0BFC6927}" destId="{D817ABFD-DC6E-421C-8CCC-B5A418818BA2}" srcOrd="0" destOrd="0" presId="urn:microsoft.com/office/officeart/2005/8/layout/vList2"/>
    <dgm:cxn modelId="{F7D82484-8B4C-42BE-8105-EF7C8E4C1250}" type="presOf" srcId="{039F8586-DC73-4537-B273-D0E66647E5DE}" destId="{92804B66-951C-4F15-9D95-B7727B96B21A}" srcOrd="0" destOrd="0" presId="urn:microsoft.com/office/officeart/2005/8/layout/vList2"/>
    <dgm:cxn modelId="{2705B587-CBB8-4470-8F3F-7D0E73AA9D20}" type="presOf" srcId="{EE85052D-45B7-4035-82FB-18A5F1037266}" destId="{15C4B6B3-6734-4DC2-9554-40F0FDE3660D}" srcOrd="0" destOrd="0" presId="urn:microsoft.com/office/officeart/2005/8/layout/vList2"/>
    <dgm:cxn modelId="{EBC99C8D-1E01-4211-BA64-1C2D1483A505}" type="presOf" srcId="{E0906271-A2F1-494C-A815-E06EC4EB7AB3}" destId="{C7A5772E-7C44-4316-B32C-6C2B4268F6EF}" srcOrd="0" destOrd="0" presId="urn:microsoft.com/office/officeart/2005/8/layout/vList2"/>
    <dgm:cxn modelId="{7C6F128E-36BC-4B93-9484-188414D4549B}" srcId="{039F8586-DC73-4537-B273-D0E66647E5DE}" destId="{2606DCFC-11DB-4F65-B72B-352534E46808}" srcOrd="4" destOrd="0" parTransId="{7632D1A5-4F08-450C-96F4-86122B23AF01}" sibTransId="{41634F04-ECDE-4956-B83C-0A21B62025C6}"/>
    <dgm:cxn modelId="{3A18B5B7-87BF-4997-B3B8-3C9811724142}" srcId="{039F8586-DC73-4537-B273-D0E66647E5DE}" destId="{F6743E81-EF06-46BB-8F13-58CA0BFC6927}" srcOrd="1" destOrd="0" parTransId="{AE605583-CC1D-4F8B-8BD1-6600EB8C71A2}" sibTransId="{097BF03B-8AB8-4A32-AE79-ADF3637743D3}"/>
    <dgm:cxn modelId="{A35AA1D0-5A7B-48D3-8C86-27F4DF1932AA}" srcId="{039F8586-DC73-4537-B273-D0E66647E5DE}" destId="{EE85052D-45B7-4035-82FB-18A5F1037266}" srcOrd="2" destOrd="0" parTransId="{6CA448EE-8F9C-4968-9A46-B8536AF57D8C}" sibTransId="{CDA6921F-FF56-493D-B696-BB8C33E64BBA}"/>
    <dgm:cxn modelId="{389C97D2-2238-4945-87DB-914CDB8E43F2}" type="presOf" srcId="{2606DCFC-11DB-4F65-B72B-352534E46808}" destId="{83F530DF-62B4-4913-91E1-FAD7B7FCB555}" srcOrd="0" destOrd="0" presId="urn:microsoft.com/office/officeart/2005/8/layout/vList2"/>
    <dgm:cxn modelId="{3B2B07DE-51D8-4894-A322-D8C21871E881}" srcId="{039F8586-DC73-4537-B273-D0E66647E5DE}" destId="{35295A60-08C5-42DA-9A3C-3A1C46A9E7E7}" srcOrd="0" destOrd="0" parTransId="{2E30BE66-66ED-413D-AD21-ED1BF50D4A94}" sibTransId="{8AC86950-B7E6-4D2D-BFA8-77B31685DC59}"/>
    <dgm:cxn modelId="{A1B5A5B9-AB5F-46B6-964B-491C182ED6E8}" type="presParOf" srcId="{92804B66-951C-4F15-9D95-B7727B96B21A}" destId="{3D5DC584-603B-432B-BCBD-DA536F60B87A}" srcOrd="0" destOrd="0" presId="urn:microsoft.com/office/officeart/2005/8/layout/vList2"/>
    <dgm:cxn modelId="{594233AC-1E9B-4E1C-A7B9-84BB008356AD}" type="presParOf" srcId="{92804B66-951C-4F15-9D95-B7727B96B21A}" destId="{BCA18666-F2E6-422E-9731-1FA53E235FAC}" srcOrd="1" destOrd="0" presId="urn:microsoft.com/office/officeart/2005/8/layout/vList2"/>
    <dgm:cxn modelId="{66E292DC-CC3F-4318-A7D7-0F7E1B7EF8AB}" type="presParOf" srcId="{92804B66-951C-4F15-9D95-B7727B96B21A}" destId="{D817ABFD-DC6E-421C-8CCC-B5A418818BA2}" srcOrd="2" destOrd="0" presId="urn:microsoft.com/office/officeart/2005/8/layout/vList2"/>
    <dgm:cxn modelId="{35D05E70-0690-445C-BCDD-05BC8D2A9904}" type="presParOf" srcId="{92804B66-951C-4F15-9D95-B7727B96B21A}" destId="{2F961D2A-F693-429C-A8A0-08D5732C0327}" srcOrd="3" destOrd="0" presId="urn:microsoft.com/office/officeart/2005/8/layout/vList2"/>
    <dgm:cxn modelId="{1EEA5B23-20FA-4A5B-BA08-7B604C5B8A81}" type="presParOf" srcId="{92804B66-951C-4F15-9D95-B7727B96B21A}" destId="{15C4B6B3-6734-4DC2-9554-40F0FDE3660D}" srcOrd="4" destOrd="0" presId="urn:microsoft.com/office/officeart/2005/8/layout/vList2"/>
    <dgm:cxn modelId="{06188AA1-5E53-496E-AC16-8BE462531B0A}" type="presParOf" srcId="{92804B66-951C-4F15-9D95-B7727B96B21A}" destId="{36B5A422-5AAA-4816-A05F-732B8FA62EF7}" srcOrd="5" destOrd="0" presId="urn:microsoft.com/office/officeart/2005/8/layout/vList2"/>
    <dgm:cxn modelId="{AA50E1C4-6C30-4109-836C-A9451607957A}" type="presParOf" srcId="{92804B66-951C-4F15-9D95-B7727B96B21A}" destId="{C7A5772E-7C44-4316-B32C-6C2B4268F6EF}" srcOrd="6" destOrd="0" presId="urn:microsoft.com/office/officeart/2005/8/layout/vList2"/>
    <dgm:cxn modelId="{16297AAA-3EA5-440F-8530-214A16F363C3}" type="presParOf" srcId="{92804B66-951C-4F15-9D95-B7727B96B21A}" destId="{7B4D1C17-C1DE-44D8-A523-A475F1300F09}" srcOrd="7" destOrd="0" presId="urn:microsoft.com/office/officeart/2005/8/layout/vList2"/>
    <dgm:cxn modelId="{B6483091-B970-4E53-8471-C740BE176889}" type="presParOf" srcId="{92804B66-951C-4F15-9D95-B7727B96B21A}" destId="{83F530DF-62B4-4913-91E1-FAD7B7FCB55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169CA-F430-42A3-9218-A07E26E7B1FB}">
      <dsp:nvSpPr>
        <dsp:cNvPr id="0" name=""/>
        <dsp:cNvSpPr/>
      </dsp:nvSpPr>
      <dsp:spPr>
        <a:xfrm>
          <a:off x="0" y="3563"/>
          <a:ext cx="4670097" cy="1127295"/>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i="0" kern="1200" dirty="0">
              <a:latin typeface="Landasans Medium" panose="00000606000000000000" pitchFamily="50" charset="0"/>
            </a:rPr>
            <a:t>John 6:35</a:t>
          </a:r>
          <a:endParaRPr lang="en-US" sz="4700" kern="1200" dirty="0">
            <a:latin typeface="Landasans Medium" panose="00000606000000000000" pitchFamily="50" charset="0"/>
          </a:endParaRPr>
        </a:p>
      </dsp:txBody>
      <dsp:txXfrm>
        <a:off x="55030" y="58593"/>
        <a:ext cx="4560037" cy="1017235"/>
      </dsp:txXfrm>
    </dsp:sp>
    <dsp:sp modelId="{A0745989-A0F2-41B6-987C-BB725EDB5BF5}">
      <dsp:nvSpPr>
        <dsp:cNvPr id="0" name=""/>
        <dsp:cNvSpPr/>
      </dsp:nvSpPr>
      <dsp:spPr>
        <a:xfrm>
          <a:off x="0" y="1266218"/>
          <a:ext cx="4670097" cy="1127295"/>
        </a:xfrm>
        <a:prstGeom prst="roundRect">
          <a:avLst/>
        </a:prstGeom>
        <a:gradFill rotWithShape="0">
          <a:gsLst>
            <a:gs pos="0">
              <a:schemeClr val="accent3">
                <a:hueOff val="1355300"/>
                <a:satOff val="50000"/>
                <a:lumOff val="-7353"/>
                <a:alphaOff val="0"/>
                <a:lumMod val="110000"/>
                <a:satMod val="105000"/>
                <a:tint val="67000"/>
              </a:schemeClr>
            </a:gs>
            <a:gs pos="50000">
              <a:schemeClr val="accent3">
                <a:hueOff val="1355300"/>
                <a:satOff val="50000"/>
                <a:lumOff val="-7353"/>
                <a:alphaOff val="0"/>
                <a:lumMod val="105000"/>
                <a:satMod val="103000"/>
                <a:tint val="73000"/>
              </a:schemeClr>
            </a:gs>
            <a:gs pos="100000">
              <a:schemeClr val="accent3">
                <a:hueOff val="1355300"/>
                <a:satOff val="50000"/>
                <a:lumOff val="-7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latin typeface="Landasans Medium" panose="00000606000000000000" pitchFamily="50" charset="0"/>
            </a:rPr>
            <a:t>John 18:37</a:t>
          </a:r>
        </a:p>
      </dsp:txBody>
      <dsp:txXfrm>
        <a:off x="55030" y="1321248"/>
        <a:ext cx="4560037" cy="1017235"/>
      </dsp:txXfrm>
    </dsp:sp>
    <dsp:sp modelId="{B6E682CC-1590-455C-B753-35816D719486}">
      <dsp:nvSpPr>
        <dsp:cNvPr id="0" name=""/>
        <dsp:cNvSpPr/>
      </dsp:nvSpPr>
      <dsp:spPr>
        <a:xfrm>
          <a:off x="0" y="2528873"/>
          <a:ext cx="4670097" cy="1127295"/>
        </a:xfrm>
        <a:prstGeom prst="round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latin typeface="Landasans Medium" panose="00000606000000000000" pitchFamily="50" charset="0"/>
            </a:rPr>
            <a:t>John 14:5-6</a:t>
          </a:r>
        </a:p>
      </dsp:txBody>
      <dsp:txXfrm>
        <a:off x="55030" y="2583903"/>
        <a:ext cx="4560037" cy="10172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169CA-F430-42A3-9218-A07E26E7B1FB}">
      <dsp:nvSpPr>
        <dsp:cNvPr id="0" name=""/>
        <dsp:cNvSpPr/>
      </dsp:nvSpPr>
      <dsp:spPr>
        <a:xfrm>
          <a:off x="0" y="3563"/>
          <a:ext cx="4670097" cy="1127295"/>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i="0" kern="1200" dirty="0">
              <a:latin typeface="Landasans Medium" panose="00000606000000000000" pitchFamily="50" charset="0"/>
            </a:rPr>
            <a:t>John 6:35</a:t>
          </a:r>
          <a:endParaRPr lang="en-US" sz="4700" kern="1200" dirty="0">
            <a:latin typeface="Landasans Medium" panose="00000606000000000000" pitchFamily="50" charset="0"/>
          </a:endParaRPr>
        </a:p>
      </dsp:txBody>
      <dsp:txXfrm>
        <a:off x="55030" y="58593"/>
        <a:ext cx="4560037" cy="1017235"/>
      </dsp:txXfrm>
    </dsp:sp>
    <dsp:sp modelId="{A0745989-A0F2-41B6-987C-BB725EDB5BF5}">
      <dsp:nvSpPr>
        <dsp:cNvPr id="0" name=""/>
        <dsp:cNvSpPr/>
      </dsp:nvSpPr>
      <dsp:spPr>
        <a:xfrm>
          <a:off x="0" y="1266218"/>
          <a:ext cx="4670097" cy="1127295"/>
        </a:xfrm>
        <a:prstGeom prst="roundRect">
          <a:avLst/>
        </a:prstGeom>
        <a:gradFill rotWithShape="0">
          <a:gsLst>
            <a:gs pos="0">
              <a:schemeClr val="accent3">
                <a:hueOff val="1355300"/>
                <a:satOff val="50000"/>
                <a:lumOff val="-7353"/>
                <a:alphaOff val="0"/>
                <a:lumMod val="110000"/>
                <a:satMod val="105000"/>
                <a:tint val="67000"/>
              </a:schemeClr>
            </a:gs>
            <a:gs pos="50000">
              <a:schemeClr val="accent3">
                <a:hueOff val="1355300"/>
                <a:satOff val="50000"/>
                <a:lumOff val="-7353"/>
                <a:alphaOff val="0"/>
                <a:lumMod val="105000"/>
                <a:satMod val="103000"/>
                <a:tint val="73000"/>
              </a:schemeClr>
            </a:gs>
            <a:gs pos="100000">
              <a:schemeClr val="accent3">
                <a:hueOff val="1355300"/>
                <a:satOff val="50000"/>
                <a:lumOff val="-7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latin typeface="Landasans Medium" panose="00000606000000000000" pitchFamily="50" charset="0"/>
            </a:rPr>
            <a:t>John 18:37</a:t>
          </a:r>
        </a:p>
      </dsp:txBody>
      <dsp:txXfrm>
        <a:off x="55030" y="1321248"/>
        <a:ext cx="4560037" cy="1017235"/>
      </dsp:txXfrm>
    </dsp:sp>
    <dsp:sp modelId="{B6E682CC-1590-455C-B753-35816D719486}">
      <dsp:nvSpPr>
        <dsp:cNvPr id="0" name=""/>
        <dsp:cNvSpPr/>
      </dsp:nvSpPr>
      <dsp:spPr>
        <a:xfrm>
          <a:off x="0" y="2528873"/>
          <a:ext cx="4670097" cy="1127295"/>
        </a:xfrm>
        <a:prstGeom prst="round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latin typeface="Landasans Medium" panose="00000606000000000000" pitchFamily="50" charset="0"/>
            </a:rPr>
            <a:t>John 14:5-6</a:t>
          </a:r>
        </a:p>
      </dsp:txBody>
      <dsp:txXfrm>
        <a:off x="55030" y="2583903"/>
        <a:ext cx="4560037" cy="10172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169CA-F430-42A3-9218-A07E26E7B1FB}">
      <dsp:nvSpPr>
        <dsp:cNvPr id="0" name=""/>
        <dsp:cNvSpPr/>
      </dsp:nvSpPr>
      <dsp:spPr>
        <a:xfrm>
          <a:off x="0" y="3563"/>
          <a:ext cx="4670097" cy="1127295"/>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i="0" kern="1200" dirty="0">
              <a:latin typeface="Landasans Medium" panose="00000606000000000000" pitchFamily="50" charset="0"/>
            </a:rPr>
            <a:t>John 6:35</a:t>
          </a:r>
          <a:endParaRPr lang="en-US" sz="4700" kern="1200" dirty="0">
            <a:latin typeface="Landasans Medium" panose="00000606000000000000" pitchFamily="50" charset="0"/>
          </a:endParaRPr>
        </a:p>
      </dsp:txBody>
      <dsp:txXfrm>
        <a:off x="55030" y="58593"/>
        <a:ext cx="4560037" cy="1017235"/>
      </dsp:txXfrm>
    </dsp:sp>
    <dsp:sp modelId="{A0745989-A0F2-41B6-987C-BB725EDB5BF5}">
      <dsp:nvSpPr>
        <dsp:cNvPr id="0" name=""/>
        <dsp:cNvSpPr/>
      </dsp:nvSpPr>
      <dsp:spPr>
        <a:xfrm>
          <a:off x="0" y="1266218"/>
          <a:ext cx="4670097" cy="1127295"/>
        </a:xfrm>
        <a:prstGeom prst="roundRect">
          <a:avLst/>
        </a:prstGeom>
        <a:gradFill rotWithShape="0">
          <a:gsLst>
            <a:gs pos="0">
              <a:schemeClr val="accent3">
                <a:hueOff val="1355300"/>
                <a:satOff val="50000"/>
                <a:lumOff val="-7353"/>
                <a:alphaOff val="0"/>
                <a:lumMod val="110000"/>
                <a:satMod val="105000"/>
                <a:tint val="67000"/>
              </a:schemeClr>
            </a:gs>
            <a:gs pos="50000">
              <a:schemeClr val="accent3">
                <a:hueOff val="1355300"/>
                <a:satOff val="50000"/>
                <a:lumOff val="-7353"/>
                <a:alphaOff val="0"/>
                <a:lumMod val="105000"/>
                <a:satMod val="103000"/>
                <a:tint val="73000"/>
              </a:schemeClr>
            </a:gs>
            <a:gs pos="100000">
              <a:schemeClr val="accent3">
                <a:hueOff val="1355300"/>
                <a:satOff val="50000"/>
                <a:lumOff val="-7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latin typeface="Landasans Medium" panose="00000606000000000000" pitchFamily="50" charset="0"/>
            </a:rPr>
            <a:t>John 18:37</a:t>
          </a:r>
        </a:p>
      </dsp:txBody>
      <dsp:txXfrm>
        <a:off x="55030" y="1321248"/>
        <a:ext cx="4560037" cy="1017235"/>
      </dsp:txXfrm>
    </dsp:sp>
    <dsp:sp modelId="{B6E682CC-1590-455C-B753-35816D719486}">
      <dsp:nvSpPr>
        <dsp:cNvPr id="0" name=""/>
        <dsp:cNvSpPr/>
      </dsp:nvSpPr>
      <dsp:spPr>
        <a:xfrm>
          <a:off x="0" y="2528873"/>
          <a:ext cx="4670097" cy="1127295"/>
        </a:xfrm>
        <a:prstGeom prst="round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latin typeface="Landasans Medium" panose="00000606000000000000" pitchFamily="50" charset="0"/>
            </a:rPr>
            <a:t>John 14:5-6</a:t>
          </a:r>
        </a:p>
      </dsp:txBody>
      <dsp:txXfrm>
        <a:off x="55030" y="2583903"/>
        <a:ext cx="4560037" cy="10172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169CA-F430-42A3-9218-A07E26E7B1FB}">
      <dsp:nvSpPr>
        <dsp:cNvPr id="0" name=""/>
        <dsp:cNvSpPr/>
      </dsp:nvSpPr>
      <dsp:spPr>
        <a:xfrm>
          <a:off x="0" y="3563"/>
          <a:ext cx="4670097" cy="1127295"/>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i="0" kern="1200" dirty="0">
              <a:latin typeface="Landasans Medium" panose="00000606000000000000" pitchFamily="50" charset="0"/>
            </a:rPr>
            <a:t>John 6:35</a:t>
          </a:r>
          <a:endParaRPr lang="en-US" sz="4700" kern="1200" dirty="0">
            <a:latin typeface="Landasans Medium" panose="00000606000000000000" pitchFamily="50" charset="0"/>
          </a:endParaRPr>
        </a:p>
      </dsp:txBody>
      <dsp:txXfrm>
        <a:off x="55030" y="58593"/>
        <a:ext cx="4560037" cy="1017235"/>
      </dsp:txXfrm>
    </dsp:sp>
    <dsp:sp modelId="{A0745989-A0F2-41B6-987C-BB725EDB5BF5}">
      <dsp:nvSpPr>
        <dsp:cNvPr id="0" name=""/>
        <dsp:cNvSpPr/>
      </dsp:nvSpPr>
      <dsp:spPr>
        <a:xfrm>
          <a:off x="0" y="1266218"/>
          <a:ext cx="4670097" cy="1127295"/>
        </a:xfrm>
        <a:prstGeom prst="roundRect">
          <a:avLst/>
        </a:prstGeom>
        <a:gradFill rotWithShape="0">
          <a:gsLst>
            <a:gs pos="0">
              <a:schemeClr val="accent3">
                <a:hueOff val="1355300"/>
                <a:satOff val="50000"/>
                <a:lumOff val="-7353"/>
                <a:alphaOff val="0"/>
                <a:lumMod val="110000"/>
                <a:satMod val="105000"/>
                <a:tint val="67000"/>
              </a:schemeClr>
            </a:gs>
            <a:gs pos="50000">
              <a:schemeClr val="accent3">
                <a:hueOff val="1355300"/>
                <a:satOff val="50000"/>
                <a:lumOff val="-7353"/>
                <a:alphaOff val="0"/>
                <a:lumMod val="105000"/>
                <a:satMod val="103000"/>
                <a:tint val="73000"/>
              </a:schemeClr>
            </a:gs>
            <a:gs pos="100000">
              <a:schemeClr val="accent3">
                <a:hueOff val="1355300"/>
                <a:satOff val="50000"/>
                <a:lumOff val="-7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latin typeface="Landasans Medium" panose="00000606000000000000" pitchFamily="50" charset="0"/>
            </a:rPr>
            <a:t>John 18:37</a:t>
          </a:r>
        </a:p>
      </dsp:txBody>
      <dsp:txXfrm>
        <a:off x="55030" y="1321248"/>
        <a:ext cx="4560037" cy="1017235"/>
      </dsp:txXfrm>
    </dsp:sp>
    <dsp:sp modelId="{B6E682CC-1590-455C-B753-35816D719486}">
      <dsp:nvSpPr>
        <dsp:cNvPr id="0" name=""/>
        <dsp:cNvSpPr/>
      </dsp:nvSpPr>
      <dsp:spPr>
        <a:xfrm>
          <a:off x="0" y="2528873"/>
          <a:ext cx="4670097" cy="1127295"/>
        </a:xfrm>
        <a:prstGeom prst="round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latin typeface="Landasans Medium" panose="00000606000000000000" pitchFamily="50" charset="0"/>
            </a:rPr>
            <a:t>John 14:5-6</a:t>
          </a:r>
        </a:p>
      </dsp:txBody>
      <dsp:txXfrm>
        <a:off x="55030" y="2583903"/>
        <a:ext cx="4560037" cy="10172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DC584-603B-432B-BCBD-DA536F60B87A}">
      <dsp:nvSpPr>
        <dsp:cNvPr id="0" name=""/>
        <dsp:cNvSpPr/>
      </dsp:nvSpPr>
      <dsp:spPr>
        <a:xfrm>
          <a:off x="0" y="55358"/>
          <a:ext cx="4670097" cy="64759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i="0" kern="1200" dirty="0">
              <a:latin typeface="Landasans Medium" panose="00000606000000000000" pitchFamily="50" charset="0"/>
            </a:rPr>
            <a:t>John 6:38</a:t>
          </a:r>
          <a:endParaRPr lang="en-US" sz="2700" b="1" kern="1200" dirty="0">
            <a:latin typeface="Landasans Medium" panose="00000606000000000000" pitchFamily="50" charset="0"/>
          </a:endParaRPr>
        </a:p>
      </dsp:txBody>
      <dsp:txXfrm>
        <a:off x="31613" y="86971"/>
        <a:ext cx="4606871" cy="584369"/>
      </dsp:txXfrm>
    </dsp:sp>
    <dsp:sp modelId="{D817ABFD-DC6E-421C-8CCC-B5A418818BA2}">
      <dsp:nvSpPr>
        <dsp:cNvPr id="0" name=""/>
        <dsp:cNvSpPr/>
      </dsp:nvSpPr>
      <dsp:spPr>
        <a:xfrm>
          <a:off x="0" y="780713"/>
          <a:ext cx="4670097" cy="647595"/>
        </a:xfrm>
        <a:prstGeom prst="roundRect">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latin typeface="Landasans Medium" panose="00000606000000000000" pitchFamily="50" charset="0"/>
            </a:rPr>
            <a:t>Mark 10:45</a:t>
          </a:r>
        </a:p>
      </dsp:txBody>
      <dsp:txXfrm>
        <a:off x="31613" y="812326"/>
        <a:ext cx="4606871" cy="584369"/>
      </dsp:txXfrm>
    </dsp:sp>
    <dsp:sp modelId="{15C4B6B3-6734-4DC2-9554-40F0FDE3660D}">
      <dsp:nvSpPr>
        <dsp:cNvPr id="0" name=""/>
        <dsp:cNvSpPr/>
      </dsp:nvSpPr>
      <dsp:spPr>
        <a:xfrm>
          <a:off x="0" y="1506068"/>
          <a:ext cx="4670097" cy="647595"/>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latin typeface="Landasans Medium" panose="00000606000000000000" pitchFamily="50" charset="0"/>
            </a:rPr>
            <a:t>1 Tim 1:15</a:t>
          </a:r>
        </a:p>
      </dsp:txBody>
      <dsp:txXfrm>
        <a:off x="31613" y="1537681"/>
        <a:ext cx="4606871" cy="584369"/>
      </dsp:txXfrm>
    </dsp:sp>
    <dsp:sp modelId="{C7A5772E-7C44-4316-B32C-6C2B4268F6EF}">
      <dsp:nvSpPr>
        <dsp:cNvPr id="0" name=""/>
        <dsp:cNvSpPr/>
      </dsp:nvSpPr>
      <dsp:spPr>
        <a:xfrm>
          <a:off x="0" y="2231423"/>
          <a:ext cx="4670097" cy="647595"/>
        </a:xfrm>
        <a:prstGeom prst="roundRect">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Landasans Medium" panose="00000606000000000000" pitchFamily="50" charset="0"/>
            </a:rPr>
            <a:t>John </a:t>
          </a:r>
          <a:r>
            <a:rPr lang="en-US" sz="2700" b="1" kern="1200" dirty="0">
              <a:latin typeface="Landasans Medium" panose="00000606000000000000" pitchFamily="50" charset="0"/>
            </a:rPr>
            <a:t>12:46-47</a:t>
          </a:r>
        </a:p>
      </dsp:txBody>
      <dsp:txXfrm>
        <a:off x="31613" y="2263036"/>
        <a:ext cx="4606871" cy="584369"/>
      </dsp:txXfrm>
    </dsp:sp>
    <dsp:sp modelId="{83F530DF-62B4-4913-91E1-FAD7B7FCB555}">
      <dsp:nvSpPr>
        <dsp:cNvPr id="0" name=""/>
        <dsp:cNvSpPr/>
      </dsp:nvSpPr>
      <dsp:spPr>
        <a:xfrm>
          <a:off x="0" y="2956778"/>
          <a:ext cx="4670097" cy="647595"/>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latin typeface="Landasans Medium" panose="00000606000000000000" pitchFamily="50" charset="0"/>
            </a:rPr>
            <a:t>Col 1:19-20</a:t>
          </a:r>
        </a:p>
      </dsp:txBody>
      <dsp:txXfrm>
        <a:off x="31613" y="2988391"/>
        <a:ext cx="4606871" cy="5843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3207-B122-3E54-707E-A11BDE2499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0C3C95-0CFF-DD0F-1B9B-C1CBCF4F96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356737-A4A8-A9E2-47BA-36EFA9267CD9}"/>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5" name="Footer Placeholder 4">
            <a:extLst>
              <a:ext uri="{FF2B5EF4-FFF2-40B4-BE49-F238E27FC236}">
                <a16:creationId xmlns:a16="http://schemas.microsoft.com/office/drawing/2014/main" id="{DF1F7EC2-86E3-A133-1BD2-0D2496AFC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7DCC41-B041-35E9-5B27-D3980C6AC684}"/>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887271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381F-A89E-76AA-15B6-9A2FB07906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238FE3-96BE-3FE9-2058-1422859E29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33097-4CC9-F2BE-4596-51516CB411F4}"/>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5" name="Footer Placeholder 4">
            <a:extLst>
              <a:ext uri="{FF2B5EF4-FFF2-40B4-BE49-F238E27FC236}">
                <a16:creationId xmlns:a16="http://schemas.microsoft.com/office/drawing/2014/main" id="{F7BAF507-0D3F-AE02-F3F5-ACBBB9568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ADFDB-BC24-F3CD-2CAA-1B811DCA8414}"/>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116762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5A721-8E4C-CD27-8E3E-F789D08E21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324A58-27C1-18F1-4870-06D0F6C5EC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E1A9DB-3E25-037F-5108-5B3AFD41551A}"/>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5" name="Footer Placeholder 4">
            <a:extLst>
              <a:ext uri="{FF2B5EF4-FFF2-40B4-BE49-F238E27FC236}">
                <a16:creationId xmlns:a16="http://schemas.microsoft.com/office/drawing/2014/main" id="{7F267C77-81C0-3764-9CC7-8DE4B7F13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6F9AC-A37C-A376-5A08-6E0B2F7D19B7}"/>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2884080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B35E2-ABE0-0D40-C314-D9C48D773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E8A130-C858-6F1B-00A0-23555F652A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39C96-34FC-D3E5-6181-7D6A393A6ED2}"/>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5" name="Footer Placeholder 4">
            <a:extLst>
              <a:ext uri="{FF2B5EF4-FFF2-40B4-BE49-F238E27FC236}">
                <a16:creationId xmlns:a16="http://schemas.microsoft.com/office/drawing/2014/main" id="{A7F8E4D5-773B-E8B1-E2E6-64CF7FA4C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F9E21-988C-D263-8B0A-E0E20DAC1BED}"/>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1108942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5E40-1F71-FE87-0A78-3B798DA079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BC167D-775D-7CA9-D65B-6B6D077DDC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28A9BE-F07E-849A-E991-FE40B7B2A487}"/>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5" name="Footer Placeholder 4">
            <a:extLst>
              <a:ext uri="{FF2B5EF4-FFF2-40B4-BE49-F238E27FC236}">
                <a16:creationId xmlns:a16="http://schemas.microsoft.com/office/drawing/2014/main" id="{08CE1DAE-9630-B45D-E2DC-17AA919B1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AA40A-1482-9ED0-51AB-957AD8DE2746}"/>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2339876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21A70-B921-74D2-63BB-ECE2F96DF0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F53B72-085C-4F8E-E54F-E0CAB6AC00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0BFB94-EA7A-F8CB-033E-2E9041EEE1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3306E4-4799-0E8A-B00E-288258BEFB37}"/>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6" name="Footer Placeholder 5">
            <a:extLst>
              <a:ext uri="{FF2B5EF4-FFF2-40B4-BE49-F238E27FC236}">
                <a16:creationId xmlns:a16="http://schemas.microsoft.com/office/drawing/2014/main" id="{C98DD5F9-CF72-F9FE-7206-C1286F20FA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72DE4E-33F3-3645-8A36-D780A647502A}"/>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1808612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D6D54-0CE7-4F42-0C81-3D1F39557C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41D3C2-94E9-7889-C069-8F37EF0F84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DF7BDB-4440-F271-DDC1-17E889AB5C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F1E28F-4298-326A-9BB3-1A3F8181CB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A15709-85C2-0DEA-F931-862A298117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D7AF8A-FF89-0045-5A62-6BD5A7EF8326}"/>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8" name="Footer Placeholder 7">
            <a:extLst>
              <a:ext uri="{FF2B5EF4-FFF2-40B4-BE49-F238E27FC236}">
                <a16:creationId xmlns:a16="http://schemas.microsoft.com/office/drawing/2014/main" id="{835847B9-F9D5-D3F1-BCAD-92EF10AD33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99772C-0068-5537-0377-2FD1E19C41C6}"/>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1176404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E1C34-E5F7-E2A0-4CFD-E53BE82DCB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6A486F-FFB2-5414-D822-653FFC283F70}"/>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4" name="Footer Placeholder 3">
            <a:extLst>
              <a:ext uri="{FF2B5EF4-FFF2-40B4-BE49-F238E27FC236}">
                <a16:creationId xmlns:a16="http://schemas.microsoft.com/office/drawing/2014/main" id="{07B3A3B5-7BF6-CEBD-C13E-91B0628E74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B68BE2-5AFE-EBB0-FF0F-C5A935C132EB}"/>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1809095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5C5344-42DE-E219-6FE1-876C9B8BAE2D}"/>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3" name="Footer Placeholder 2">
            <a:extLst>
              <a:ext uri="{FF2B5EF4-FFF2-40B4-BE49-F238E27FC236}">
                <a16:creationId xmlns:a16="http://schemas.microsoft.com/office/drawing/2014/main" id="{FD968AD2-BF83-952F-3512-4E365DA0C4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D2AC4B-1C7C-0BE9-9362-42B168D9A621}"/>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3467284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25218-B1C5-853A-64F6-06E99D15B0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C5E09C-F363-94BC-AC62-969C0CB73D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A7BF84-B106-5B7F-4659-6A53861EB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08E4A-A249-7205-81F3-F1B2A6A4D49D}"/>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6" name="Footer Placeholder 5">
            <a:extLst>
              <a:ext uri="{FF2B5EF4-FFF2-40B4-BE49-F238E27FC236}">
                <a16:creationId xmlns:a16="http://schemas.microsoft.com/office/drawing/2014/main" id="{3D62EE3B-B5BB-70AC-9032-D0DF2AC425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DD1869-FDD9-8A4D-5E8B-8C83125939E9}"/>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3581917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0091-1245-05AA-0999-DFF3875122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178FB9-8F50-CCE4-E851-29B9F40D25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51FE9A-684B-C0F8-9BA9-E781FF3EAF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6FF87D-787F-E900-3929-5BEDB5B2BBA0}"/>
              </a:ext>
            </a:extLst>
          </p:cNvPr>
          <p:cNvSpPr>
            <a:spLocks noGrp="1"/>
          </p:cNvSpPr>
          <p:nvPr>
            <p:ph type="dt" sz="half" idx="10"/>
          </p:nvPr>
        </p:nvSpPr>
        <p:spPr/>
        <p:txBody>
          <a:bodyPr/>
          <a:lstStyle/>
          <a:p>
            <a:fld id="{B44AB6D7-27A4-4D98-89E8-B9A1322EA328}" type="datetimeFigureOut">
              <a:rPr lang="en-US" smtClean="0"/>
              <a:t>3/22/2023</a:t>
            </a:fld>
            <a:endParaRPr lang="en-US"/>
          </a:p>
        </p:txBody>
      </p:sp>
      <p:sp>
        <p:nvSpPr>
          <p:cNvPr id="6" name="Footer Placeholder 5">
            <a:extLst>
              <a:ext uri="{FF2B5EF4-FFF2-40B4-BE49-F238E27FC236}">
                <a16:creationId xmlns:a16="http://schemas.microsoft.com/office/drawing/2014/main" id="{5F56718E-A01C-0E4D-E264-57FE56BBE8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CB95C3-9327-BE6F-AC49-115A0483E77F}"/>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379951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F74FCA-A8FC-ABEF-D960-81C4A7BDC6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95344C-5979-A8E1-F4E2-0992ED4092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69FE1-63A8-5F40-B934-32B99633FE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4AB6D7-27A4-4D98-89E8-B9A1322EA328}" type="datetimeFigureOut">
              <a:rPr lang="en-US" smtClean="0"/>
              <a:t>3/22/2023</a:t>
            </a:fld>
            <a:endParaRPr lang="en-US"/>
          </a:p>
        </p:txBody>
      </p:sp>
      <p:sp>
        <p:nvSpPr>
          <p:cNvPr id="5" name="Footer Placeholder 4">
            <a:extLst>
              <a:ext uri="{FF2B5EF4-FFF2-40B4-BE49-F238E27FC236}">
                <a16:creationId xmlns:a16="http://schemas.microsoft.com/office/drawing/2014/main" id="{F6E94D30-B838-90BF-B45D-FA3C3AC9D6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262A12-DAF7-AADC-7270-1778E325A8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0BC08-50EF-4BD0-9A73-820D998E2703}" type="slidenum">
              <a:rPr lang="en-US" smtClean="0"/>
              <a:t>‹#›</a:t>
            </a:fld>
            <a:endParaRPr lang="en-US"/>
          </a:p>
        </p:txBody>
      </p:sp>
    </p:spTree>
    <p:extLst>
      <p:ext uri="{BB962C8B-B14F-4D97-AF65-F5344CB8AC3E}">
        <p14:creationId xmlns:p14="http://schemas.microsoft.com/office/powerpoint/2010/main" val="1376305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460F8-7073-9FC1-FC04-CA535049EE88}"/>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3B5ADFA-77AE-1B22-F2F7-D78A3EEBFFAB}"/>
              </a:ext>
            </a:extLst>
          </p:cNvPr>
          <p:cNvSpPr txBox="1"/>
          <p:nvPr/>
        </p:nvSpPr>
        <p:spPr>
          <a:xfrm>
            <a:off x="3352801" y="3044279"/>
            <a:ext cx="5194300" cy="2123658"/>
          </a:xfrm>
          <a:prstGeom prst="rect">
            <a:avLst/>
          </a:prstGeom>
          <a:noFill/>
        </p:spPr>
        <p:txBody>
          <a:bodyPr wrap="square" rtlCol="0">
            <a:spAutoFit/>
          </a:bodyPr>
          <a:lstStyle/>
          <a:p>
            <a:pPr algn="ctr"/>
            <a:r>
              <a:rPr lang="en-US" sz="6600" b="1" dirty="0">
                <a:solidFill>
                  <a:schemeClr val="accent2">
                    <a:lumMod val="50000"/>
                  </a:schemeClr>
                </a:solidFill>
                <a:latin typeface="Landasans Medium" panose="00000606000000000000" charset="0"/>
                <a:ea typeface="Source Sans Pro Black" panose="020B0803030403020204" pitchFamily="34" charset="0"/>
              </a:rPr>
              <a:t>Who is this Man Jesus?</a:t>
            </a:r>
          </a:p>
        </p:txBody>
      </p:sp>
    </p:spTree>
    <p:extLst>
      <p:ext uri="{BB962C8B-B14F-4D97-AF65-F5344CB8AC3E}">
        <p14:creationId xmlns:p14="http://schemas.microsoft.com/office/powerpoint/2010/main" val="3995247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2">
            <a:alphaModFix amt="50000"/>
          </a:blip>
          <a:srcRect/>
          <a:stretch/>
        </p:blipFill>
        <p:spPr>
          <a:xfrm>
            <a:off x="0" y="-1"/>
            <a:ext cx="12192000" cy="6858000"/>
          </a:xfrm>
          <a:prstGeom prst="rect">
            <a:avLst/>
          </a:prstGeom>
        </p:spPr>
      </p:pic>
      <p:sp>
        <p:nvSpPr>
          <p:cNvPr id="3" name="TextBox 2">
            <a:extLst>
              <a:ext uri="{FF2B5EF4-FFF2-40B4-BE49-F238E27FC236}">
                <a16:creationId xmlns:a16="http://schemas.microsoft.com/office/drawing/2014/main" id="{FE9A08C3-C462-824A-9851-A59C799BA285}"/>
              </a:ext>
            </a:extLst>
          </p:cNvPr>
          <p:cNvSpPr txBox="1"/>
          <p:nvPr/>
        </p:nvSpPr>
        <p:spPr>
          <a:xfrm>
            <a:off x="1524000" y="1122361"/>
            <a:ext cx="9144000" cy="4162157"/>
          </a:xfrm>
          <a:prstGeom prst="rect">
            <a:avLst/>
          </a:prstGeom>
        </p:spPr>
        <p:txBody>
          <a:bodyPr vert="horz" lIns="91440" tIns="45720" rIns="91440" bIns="45720" rtlCol="0" anchor="ctr" anchorCtr="0">
            <a:normAutofit/>
          </a:bodyPr>
          <a:lstStyle/>
          <a:p>
            <a:pPr algn="ctr">
              <a:lnSpc>
                <a:spcPct val="170000"/>
              </a:lnSpc>
              <a:spcBef>
                <a:spcPct val="0"/>
              </a:spcBef>
              <a:spcAft>
                <a:spcPts val="600"/>
              </a:spcAft>
            </a:pPr>
            <a:r>
              <a:rPr lang="en-US" sz="2800" dirty="0">
                <a:solidFill>
                  <a:srgbClr val="FFFF00"/>
                </a:solidFill>
                <a:latin typeface="+mj-lt"/>
                <a:ea typeface="+mj-ea"/>
                <a:cs typeface="+mj-cs"/>
              </a:rPr>
              <a:t>In the beginning was the Word</a:t>
            </a:r>
            <a:r>
              <a:rPr lang="en-US" sz="2800" dirty="0">
                <a:solidFill>
                  <a:srgbClr val="FFFFFF"/>
                </a:solidFill>
                <a:latin typeface="+mj-lt"/>
                <a:ea typeface="+mj-ea"/>
                <a:cs typeface="+mj-cs"/>
              </a:rPr>
              <a:t>, and </a:t>
            </a:r>
            <a:r>
              <a:rPr lang="en-US" sz="2800" b="1" dirty="0">
                <a:solidFill>
                  <a:srgbClr val="92D050"/>
                </a:solidFill>
                <a:latin typeface="+mj-lt"/>
                <a:ea typeface="+mj-ea"/>
                <a:cs typeface="+mj-cs"/>
              </a:rPr>
              <a:t>the Word was with God</a:t>
            </a:r>
            <a:r>
              <a:rPr lang="en-US" sz="2800" dirty="0">
                <a:solidFill>
                  <a:srgbClr val="FFFFFF"/>
                </a:solidFill>
                <a:latin typeface="+mj-lt"/>
                <a:ea typeface="+mj-ea"/>
                <a:cs typeface="+mj-cs"/>
              </a:rPr>
              <a:t>, </a:t>
            </a:r>
            <a:r>
              <a:rPr lang="en-US" sz="2800" dirty="0">
                <a:latin typeface="+mj-lt"/>
                <a:ea typeface="+mj-ea"/>
                <a:cs typeface="+mj-cs"/>
              </a:rPr>
              <a:t>and the Word was God.  He was in the beginning with God. </a:t>
            </a:r>
          </a:p>
          <a:p>
            <a:pPr algn="ctr">
              <a:lnSpc>
                <a:spcPct val="170000"/>
              </a:lnSpc>
              <a:spcBef>
                <a:spcPct val="0"/>
              </a:spcBef>
              <a:spcAft>
                <a:spcPts val="600"/>
              </a:spcAft>
            </a:pPr>
            <a:r>
              <a:rPr lang="en-US" sz="2800" b="1" dirty="0">
                <a:latin typeface="+mj-lt"/>
                <a:ea typeface="+mj-ea"/>
                <a:cs typeface="+mj-cs"/>
              </a:rPr>
              <a:t>All things came into being through Him</a:t>
            </a:r>
            <a:r>
              <a:rPr lang="en-US" sz="2800" dirty="0">
                <a:latin typeface="+mj-lt"/>
                <a:ea typeface="+mj-ea"/>
                <a:cs typeface="+mj-cs"/>
              </a:rPr>
              <a:t>, and apart from Him nothing came into being that has come into being.  John 1:1-3</a:t>
            </a:r>
          </a:p>
        </p:txBody>
      </p:sp>
      <p:sp>
        <p:nvSpPr>
          <p:cNvPr id="4" name="Title 6">
            <a:extLst>
              <a:ext uri="{FF2B5EF4-FFF2-40B4-BE49-F238E27FC236}">
                <a16:creationId xmlns:a16="http://schemas.microsoft.com/office/drawing/2014/main" id="{4BB2644B-B056-3073-C96B-32A4D851BEA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latin typeface="Landasans medium" panose="020B0604020202020204" charset="0"/>
              </a:rPr>
              <a:t>Jesus IS God</a:t>
            </a:r>
          </a:p>
        </p:txBody>
      </p:sp>
      <p:sp>
        <p:nvSpPr>
          <p:cNvPr id="5" name="Callout: Line 4">
            <a:extLst>
              <a:ext uri="{FF2B5EF4-FFF2-40B4-BE49-F238E27FC236}">
                <a16:creationId xmlns:a16="http://schemas.microsoft.com/office/drawing/2014/main" id="{0B5D7FF8-FF72-712B-C033-34D3F8569E3C}"/>
              </a:ext>
            </a:extLst>
          </p:cNvPr>
          <p:cNvSpPr/>
          <p:nvPr/>
        </p:nvSpPr>
        <p:spPr>
          <a:xfrm>
            <a:off x="4334493" y="1238075"/>
            <a:ext cx="2553195" cy="670814"/>
          </a:xfrm>
          <a:prstGeom prst="borderCallout1">
            <a:avLst/>
          </a:prstGeom>
          <a:noFill/>
          <a:ln w="952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US" b="1" dirty="0">
                <a:solidFill>
                  <a:srgbClr val="FFFF00"/>
                </a:solidFill>
              </a:rPr>
              <a:t>When was the  beginning?  </a:t>
            </a:r>
          </a:p>
        </p:txBody>
      </p:sp>
      <p:sp>
        <p:nvSpPr>
          <p:cNvPr id="6" name="Callout: Line 5">
            <a:extLst>
              <a:ext uri="{FF2B5EF4-FFF2-40B4-BE49-F238E27FC236}">
                <a16:creationId xmlns:a16="http://schemas.microsoft.com/office/drawing/2014/main" id="{1BEFDC4E-3CF1-6919-6C3D-15088931FB83}"/>
              </a:ext>
            </a:extLst>
          </p:cNvPr>
          <p:cNvSpPr/>
          <p:nvPr/>
        </p:nvSpPr>
        <p:spPr>
          <a:xfrm>
            <a:off x="8987641" y="1203944"/>
            <a:ext cx="2553195" cy="670814"/>
          </a:xfrm>
          <a:prstGeom prst="borderCallout1">
            <a:avLst/>
          </a:prstGeom>
          <a:noFill/>
          <a:ln w="952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en-US" b="1" dirty="0">
                <a:solidFill>
                  <a:srgbClr val="92D050"/>
                </a:solidFill>
              </a:rPr>
              <a:t>Co-Existed w God</a:t>
            </a:r>
          </a:p>
        </p:txBody>
      </p:sp>
    </p:spTree>
    <p:extLst>
      <p:ext uri="{BB962C8B-B14F-4D97-AF65-F5344CB8AC3E}">
        <p14:creationId xmlns:p14="http://schemas.microsoft.com/office/powerpoint/2010/main" val="247343857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2">
            <a:alphaModFix amt="50000"/>
          </a:blip>
          <a:srcRect/>
          <a:stretch/>
        </p:blipFill>
        <p:spPr>
          <a:xfrm>
            <a:off x="0" y="-1"/>
            <a:ext cx="12192000" cy="6858000"/>
          </a:xfrm>
          <a:prstGeom prst="rect">
            <a:avLst/>
          </a:prstGeom>
        </p:spPr>
      </p:pic>
      <p:sp>
        <p:nvSpPr>
          <p:cNvPr id="3" name="TextBox 2">
            <a:extLst>
              <a:ext uri="{FF2B5EF4-FFF2-40B4-BE49-F238E27FC236}">
                <a16:creationId xmlns:a16="http://schemas.microsoft.com/office/drawing/2014/main" id="{FE9A08C3-C462-824A-9851-A59C799BA285}"/>
              </a:ext>
            </a:extLst>
          </p:cNvPr>
          <p:cNvSpPr txBox="1"/>
          <p:nvPr/>
        </p:nvSpPr>
        <p:spPr>
          <a:xfrm>
            <a:off x="1524000" y="1122361"/>
            <a:ext cx="9144000" cy="4162157"/>
          </a:xfrm>
          <a:prstGeom prst="rect">
            <a:avLst/>
          </a:prstGeom>
        </p:spPr>
        <p:txBody>
          <a:bodyPr vert="horz" lIns="91440" tIns="45720" rIns="91440" bIns="45720" rtlCol="0" anchor="ctr" anchorCtr="0">
            <a:normAutofit/>
          </a:bodyPr>
          <a:lstStyle/>
          <a:p>
            <a:pPr algn="ctr">
              <a:lnSpc>
                <a:spcPct val="170000"/>
              </a:lnSpc>
              <a:spcBef>
                <a:spcPct val="0"/>
              </a:spcBef>
              <a:spcAft>
                <a:spcPts val="600"/>
              </a:spcAft>
            </a:pPr>
            <a:r>
              <a:rPr lang="en-US" sz="2800" dirty="0">
                <a:solidFill>
                  <a:srgbClr val="FFFF00"/>
                </a:solidFill>
                <a:latin typeface="+mj-lt"/>
                <a:ea typeface="+mj-ea"/>
                <a:cs typeface="+mj-cs"/>
              </a:rPr>
              <a:t>In the beginning was the Word</a:t>
            </a:r>
            <a:r>
              <a:rPr lang="en-US" sz="2800" dirty="0">
                <a:solidFill>
                  <a:srgbClr val="FFFFFF"/>
                </a:solidFill>
                <a:latin typeface="+mj-lt"/>
                <a:ea typeface="+mj-ea"/>
                <a:cs typeface="+mj-cs"/>
              </a:rPr>
              <a:t>, and </a:t>
            </a:r>
            <a:r>
              <a:rPr lang="en-US" sz="2800" dirty="0">
                <a:solidFill>
                  <a:srgbClr val="92D050"/>
                </a:solidFill>
                <a:latin typeface="+mj-lt"/>
                <a:ea typeface="+mj-ea"/>
                <a:cs typeface="+mj-cs"/>
              </a:rPr>
              <a:t>the Word was with God</a:t>
            </a:r>
            <a:r>
              <a:rPr lang="en-US" sz="2800" dirty="0">
                <a:solidFill>
                  <a:srgbClr val="FFFFFF"/>
                </a:solidFill>
                <a:latin typeface="+mj-lt"/>
                <a:ea typeface="+mj-ea"/>
                <a:cs typeface="+mj-cs"/>
              </a:rPr>
              <a:t>, and the </a:t>
            </a:r>
            <a:r>
              <a:rPr lang="en-US" sz="2800" b="1" dirty="0">
                <a:solidFill>
                  <a:srgbClr val="00B0F0"/>
                </a:solidFill>
                <a:latin typeface="+mj-lt"/>
                <a:ea typeface="+mj-ea"/>
                <a:cs typeface="+mj-cs"/>
              </a:rPr>
              <a:t>Word was God</a:t>
            </a:r>
            <a:r>
              <a:rPr lang="en-US" sz="2800" dirty="0">
                <a:solidFill>
                  <a:srgbClr val="FFFFFF"/>
                </a:solidFill>
                <a:latin typeface="+mj-lt"/>
                <a:ea typeface="+mj-ea"/>
                <a:cs typeface="+mj-cs"/>
              </a:rPr>
              <a:t>.  He was in the beginning with God. </a:t>
            </a:r>
          </a:p>
          <a:p>
            <a:pPr algn="ctr">
              <a:lnSpc>
                <a:spcPct val="170000"/>
              </a:lnSpc>
              <a:spcBef>
                <a:spcPct val="0"/>
              </a:spcBef>
              <a:spcAft>
                <a:spcPts val="600"/>
              </a:spcAft>
            </a:pPr>
            <a:r>
              <a:rPr lang="en-US" sz="2800" b="1" dirty="0">
                <a:latin typeface="+mj-lt"/>
                <a:ea typeface="+mj-ea"/>
                <a:cs typeface="+mj-cs"/>
              </a:rPr>
              <a:t>All things came into being through Him</a:t>
            </a:r>
            <a:r>
              <a:rPr lang="en-US" sz="2800" dirty="0">
                <a:latin typeface="+mj-lt"/>
                <a:ea typeface="+mj-ea"/>
                <a:cs typeface="+mj-cs"/>
              </a:rPr>
              <a:t>, and apart from Him nothing came into being that has come into </a:t>
            </a:r>
            <a:r>
              <a:rPr lang="en-US" sz="2800" dirty="0">
                <a:solidFill>
                  <a:srgbClr val="FFFFFF"/>
                </a:solidFill>
                <a:latin typeface="+mj-lt"/>
                <a:ea typeface="+mj-ea"/>
                <a:cs typeface="+mj-cs"/>
              </a:rPr>
              <a:t>being.  John 1:1-3</a:t>
            </a:r>
          </a:p>
        </p:txBody>
      </p:sp>
      <p:sp>
        <p:nvSpPr>
          <p:cNvPr id="4" name="Title 6">
            <a:extLst>
              <a:ext uri="{FF2B5EF4-FFF2-40B4-BE49-F238E27FC236}">
                <a16:creationId xmlns:a16="http://schemas.microsoft.com/office/drawing/2014/main" id="{4BB2644B-B056-3073-C96B-32A4D851BEA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latin typeface="Landasans medium" panose="020B0604020202020204" charset="0"/>
              </a:rPr>
              <a:t>Jesus IS God</a:t>
            </a:r>
          </a:p>
        </p:txBody>
      </p:sp>
      <p:sp>
        <p:nvSpPr>
          <p:cNvPr id="5" name="Callout: Line 4">
            <a:extLst>
              <a:ext uri="{FF2B5EF4-FFF2-40B4-BE49-F238E27FC236}">
                <a16:creationId xmlns:a16="http://schemas.microsoft.com/office/drawing/2014/main" id="{0B5D7FF8-FF72-712B-C033-34D3F8569E3C}"/>
              </a:ext>
            </a:extLst>
          </p:cNvPr>
          <p:cNvSpPr/>
          <p:nvPr/>
        </p:nvSpPr>
        <p:spPr>
          <a:xfrm>
            <a:off x="4334493" y="1238075"/>
            <a:ext cx="2553195" cy="670814"/>
          </a:xfrm>
          <a:prstGeom prst="borderCallout1">
            <a:avLst/>
          </a:prstGeom>
          <a:noFill/>
          <a:ln w="952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US" b="1" dirty="0">
                <a:solidFill>
                  <a:srgbClr val="FFFF00"/>
                </a:solidFill>
              </a:rPr>
              <a:t>When was the  beginning?  </a:t>
            </a:r>
          </a:p>
        </p:txBody>
      </p:sp>
      <p:sp>
        <p:nvSpPr>
          <p:cNvPr id="6" name="Callout: Line 5">
            <a:extLst>
              <a:ext uri="{FF2B5EF4-FFF2-40B4-BE49-F238E27FC236}">
                <a16:creationId xmlns:a16="http://schemas.microsoft.com/office/drawing/2014/main" id="{1BEFDC4E-3CF1-6919-6C3D-15088931FB83}"/>
              </a:ext>
            </a:extLst>
          </p:cNvPr>
          <p:cNvSpPr/>
          <p:nvPr/>
        </p:nvSpPr>
        <p:spPr>
          <a:xfrm>
            <a:off x="8987641" y="1203944"/>
            <a:ext cx="2553195" cy="670814"/>
          </a:xfrm>
          <a:prstGeom prst="borderCallout1">
            <a:avLst/>
          </a:prstGeom>
          <a:noFill/>
          <a:ln w="952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en-US" b="1" dirty="0">
                <a:solidFill>
                  <a:srgbClr val="92D050"/>
                </a:solidFill>
              </a:rPr>
              <a:t>Co-Existed w God</a:t>
            </a:r>
          </a:p>
        </p:txBody>
      </p:sp>
      <p:sp>
        <p:nvSpPr>
          <p:cNvPr id="7" name="Callout: Line 6">
            <a:extLst>
              <a:ext uri="{FF2B5EF4-FFF2-40B4-BE49-F238E27FC236}">
                <a16:creationId xmlns:a16="http://schemas.microsoft.com/office/drawing/2014/main" id="{C64FE195-D29C-8CA1-FE4B-816B4D1F443C}"/>
              </a:ext>
            </a:extLst>
          </p:cNvPr>
          <p:cNvSpPr/>
          <p:nvPr/>
        </p:nvSpPr>
        <p:spPr>
          <a:xfrm flipH="1">
            <a:off x="213757" y="3152196"/>
            <a:ext cx="1413162" cy="1182298"/>
          </a:xfrm>
          <a:prstGeom prst="borderCallout1">
            <a:avLst>
              <a:gd name="adj1" fmla="val 18750"/>
              <a:gd name="adj2" fmla="val -8333"/>
              <a:gd name="adj3" fmla="val -6348"/>
              <a:gd name="adj4" fmla="val -170138"/>
            </a:avLst>
          </a:prstGeom>
          <a:noFill/>
          <a:ln w="9525"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dirty="0">
                <a:solidFill>
                  <a:srgbClr val="00B0F0"/>
                </a:solidFill>
              </a:rPr>
              <a:t>He was GOD!  </a:t>
            </a:r>
          </a:p>
        </p:txBody>
      </p:sp>
    </p:spTree>
    <p:extLst>
      <p:ext uri="{BB962C8B-B14F-4D97-AF65-F5344CB8AC3E}">
        <p14:creationId xmlns:p14="http://schemas.microsoft.com/office/powerpoint/2010/main" val="106096544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2">
            <a:alphaModFix amt="50000"/>
          </a:blip>
          <a:srcRect/>
          <a:stretch/>
        </p:blipFill>
        <p:spPr>
          <a:xfrm>
            <a:off x="0" y="-1"/>
            <a:ext cx="12192000" cy="6858000"/>
          </a:xfrm>
          <a:prstGeom prst="rect">
            <a:avLst/>
          </a:prstGeom>
        </p:spPr>
      </p:pic>
      <p:sp>
        <p:nvSpPr>
          <p:cNvPr id="3" name="TextBox 2">
            <a:extLst>
              <a:ext uri="{FF2B5EF4-FFF2-40B4-BE49-F238E27FC236}">
                <a16:creationId xmlns:a16="http://schemas.microsoft.com/office/drawing/2014/main" id="{FE9A08C3-C462-824A-9851-A59C799BA285}"/>
              </a:ext>
            </a:extLst>
          </p:cNvPr>
          <p:cNvSpPr txBox="1"/>
          <p:nvPr/>
        </p:nvSpPr>
        <p:spPr>
          <a:xfrm>
            <a:off x="1524000" y="1122361"/>
            <a:ext cx="9144000" cy="4162157"/>
          </a:xfrm>
          <a:prstGeom prst="rect">
            <a:avLst/>
          </a:prstGeom>
        </p:spPr>
        <p:txBody>
          <a:bodyPr vert="horz" lIns="91440" tIns="45720" rIns="91440" bIns="45720" rtlCol="0" anchor="ctr" anchorCtr="0">
            <a:normAutofit/>
          </a:bodyPr>
          <a:lstStyle/>
          <a:p>
            <a:pPr algn="ctr">
              <a:lnSpc>
                <a:spcPct val="170000"/>
              </a:lnSpc>
              <a:spcBef>
                <a:spcPct val="0"/>
              </a:spcBef>
              <a:spcAft>
                <a:spcPts val="600"/>
              </a:spcAft>
            </a:pPr>
            <a:r>
              <a:rPr lang="en-US" sz="2800" dirty="0">
                <a:solidFill>
                  <a:srgbClr val="FFFF00"/>
                </a:solidFill>
                <a:latin typeface="+mj-lt"/>
                <a:ea typeface="+mj-ea"/>
                <a:cs typeface="+mj-cs"/>
              </a:rPr>
              <a:t>In the beginning was the Word</a:t>
            </a:r>
            <a:r>
              <a:rPr lang="en-US" sz="2800" dirty="0">
                <a:solidFill>
                  <a:srgbClr val="FFFFFF"/>
                </a:solidFill>
                <a:latin typeface="+mj-lt"/>
                <a:ea typeface="+mj-ea"/>
                <a:cs typeface="+mj-cs"/>
              </a:rPr>
              <a:t>, and </a:t>
            </a:r>
            <a:r>
              <a:rPr lang="en-US" sz="2800" dirty="0">
                <a:solidFill>
                  <a:srgbClr val="92D050"/>
                </a:solidFill>
                <a:latin typeface="+mj-lt"/>
                <a:ea typeface="+mj-ea"/>
                <a:cs typeface="+mj-cs"/>
              </a:rPr>
              <a:t>the Word was with God</a:t>
            </a:r>
            <a:r>
              <a:rPr lang="en-US" sz="2800" dirty="0">
                <a:solidFill>
                  <a:srgbClr val="FFFFFF"/>
                </a:solidFill>
                <a:latin typeface="+mj-lt"/>
                <a:ea typeface="+mj-ea"/>
                <a:cs typeface="+mj-cs"/>
              </a:rPr>
              <a:t>, and the </a:t>
            </a:r>
            <a:r>
              <a:rPr lang="en-US" sz="2800" dirty="0">
                <a:solidFill>
                  <a:srgbClr val="00B0F0"/>
                </a:solidFill>
                <a:latin typeface="+mj-lt"/>
                <a:ea typeface="+mj-ea"/>
                <a:cs typeface="+mj-cs"/>
              </a:rPr>
              <a:t>Word was God</a:t>
            </a:r>
            <a:r>
              <a:rPr lang="en-US" sz="2800" dirty="0">
                <a:solidFill>
                  <a:srgbClr val="FFFFFF"/>
                </a:solidFill>
                <a:latin typeface="+mj-lt"/>
                <a:ea typeface="+mj-ea"/>
                <a:cs typeface="+mj-cs"/>
              </a:rPr>
              <a:t>.  He was in the beginning with God. </a:t>
            </a:r>
          </a:p>
          <a:p>
            <a:pPr algn="ctr">
              <a:lnSpc>
                <a:spcPct val="170000"/>
              </a:lnSpc>
              <a:spcBef>
                <a:spcPct val="0"/>
              </a:spcBef>
              <a:spcAft>
                <a:spcPts val="600"/>
              </a:spcAft>
            </a:pPr>
            <a:r>
              <a:rPr lang="en-US" sz="2800" b="1" dirty="0">
                <a:solidFill>
                  <a:srgbClr val="FFD44B"/>
                </a:solidFill>
                <a:latin typeface="+mj-lt"/>
                <a:ea typeface="+mj-ea"/>
                <a:cs typeface="+mj-cs"/>
              </a:rPr>
              <a:t>All things came into being through Him</a:t>
            </a:r>
            <a:r>
              <a:rPr lang="en-US" sz="2800" dirty="0">
                <a:solidFill>
                  <a:srgbClr val="FFFFFF"/>
                </a:solidFill>
                <a:latin typeface="+mj-lt"/>
                <a:ea typeface="+mj-ea"/>
                <a:cs typeface="+mj-cs"/>
              </a:rPr>
              <a:t>, and apart from Him nothing came into being that has come into being.  John 1:1-3</a:t>
            </a:r>
          </a:p>
        </p:txBody>
      </p:sp>
      <p:sp>
        <p:nvSpPr>
          <p:cNvPr id="4" name="Title 6">
            <a:extLst>
              <a:ext uri="{FF2B5EF4-FFF2-40B4-BE49-F238E27FC236}">
                <a16:creationId xmlns:a16="http://schemas.microsoft.com/office/drawing/2014/main" id="{4BB2644B-B056-3073-C96B-32A4D851BEA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latin typeface="Landasans medium" panose="020B0604020202020204" charset="0"/>
              </a:rPr>
              <a:t>Jesus IS God</a:t>
            </a:r>
          </a:p>
        </p:txBody>
      </p:sp>
      <p:sp>
        <p:nvSpPr>
          <p:cNvPr id="5" name="Callout: Line 4">
            <a:extLst>
              <a:ext uri="{FF2B5EF4-FFF2-40B4-BE49-F238E27FC236}">
                <a16:creationId xmlns:a16="http://schemas.microsoft.com/office/drawing/2014/main" id="{0B5D7FF8-FF72-712B-C033-34D3F8569E3C}"/>
              </a:ext>
            </a:extLst>
          </p:cNvPr>
          <p:cNvSpPr/>
          <p:nvPr/>
        </p:nvSpPr>
        <p:spPr>
          <a:xfrm>
            <a:off x="4334493" y="1238075"/>
            <a:ext cx="2553195" cy="670814"/>
          </a:xfrm>
          <a:prstGeom prst="borderCallout1">
            <a:avLst/>
          </a:prstGeom>
          <a:noFill/>
          <a:ln w="952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US" b="1" dirty="0">
                <a:solidFill>
                  <a:srgbClr val="FFFF00"/>
                </a:solidFill>
              </a:rPr>
              <a:t>When was the  beginning?  </a:t>
            </a:r>
          </a:p>
        </p:txBody>
      </p:sp>
      <p:sp>
        <p:nvSpPr>
          <p:cNvPr id="6" name="Callout: Line 5">
            <a:extLst>
              <a:ext uri="{FF2B5EF4-FFF2-40B4-BE49-F238E27FC236}">
                <a16:creationId xmlns:a16="http://schemas.microsoft.com/office/drawing/2014/main" id="{1BEFDC4E-3CF1-6919-6C3D-15088931FB83}"/>
              </a:ext>
            </a:extLst>
          </p:cNvPr>
          <p:cNvSpPr/>
          <p:nvPr/>
        </p:nvSpPr>
        <p:spPr>
          <a:xfrm>
            <a:off x="8987641" y="1203944"/>
            <a:ext cx="2553195" cy="670814"/>
          </a:xfrm>
          <a:prstGeom prst="borderCallout1">
            <a:avLst/>
          </a:prstGeom>
          <a:noFill/>
          <a:ln w="952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en-US" b="1" dirty="0">
                <a:solidFill>
                  <a:srgbClr val="92D050"/>
                </a:solidFill>
              </a:rPr>
              <a:t>Co-Existed w God</a:t>
            </a:r>
          </a:p>
        </p:txBody>
      </p:sp>
      <p:sp>
        <p:nvSpPr>
          <p:cNvPr id="7" name="Callout: Line 6">
            <a:extLst>
              <a:ext uri="{FF2B5EF4-FFF2-40B4-BE49-F238E27FC236}">
                <a16:creationId xmlns:a16="http://schemas.microsoft.com/office/drawing/2014/main" id="{C64FE195-D29C-8CA1-FE4B-816B4D1F443C}"/>
              </a:ext>
            </a:extLst>
          </p:cNvPr>
          <p:cNvSpPr/>
          <p:nvPr/>
        </p:nvSpPr>
        <p:spPr>
          <a:xfrm flipH="1">
            <a:off x="213757" y="3152196"/>
            <a:ext cx="1413162" cy="1182298"/>
          </a:xfrm>
          <a:prstGeom prst="borderCallout1">
            <a:avLst>
              <a:gd name="adj1" fmla="val 18750"/>
              <a:gd name="adj2" fmla="val -8333"/>
              <a:gd name="adj3" fmla="val -6348"/>
              <a:gd name="adj4" fmla="val -170138"/>
            </a:avLst>
          </a:prstGeom>
          <a:noFill/>
          <a:ln w="9525"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dirty="0">
                <a:solidFill>
                  <a:srgbClr val="00B0F0"/>
                </a:solidFill>
              </a:rPr>
              <a:t>He was GOD!  </a:t>
            </a:r>
          </a:p>
        </p:txBody>
      </p:sp>
      <p:sp>
        <p:nvSpPr>
          <p:cNvPr id="9" name="Callout: Line 8">
            <a:extLst>
              <a:ext uri="{FF2B5EF4-FFF2-40B4-BE49-F238E27FC236}">
                <a16:creationId xmlns:a16="http://schemas.microsoft.com/office/drawing/2014/main" id="{CB6FEA35-F7F8-8000-DC45-F75B076956AE}"/>
              </a:ext>
            </a:extLst>
          </p:cNvPr>
          <p:cNvSpPr/>
          <p:nvPr/>
        </p:nvSpPr>
        <p:spPr>
          <a:xfrm>
            <a:off x="5817721" y="5284518"/>
            <a:ext cx="2553195" cy="670814"/>
          </a:xfrm>
          <a:prstGeom prst="borderCallout1">
            <a:avLst>
              <a:gd name="adj1" fmla="val 18750"/>
              <a:gd name="adj2" fmla="val -8333"/>
              <a:gd name="adj3" fmla="val -189658"/>
              <a:gd name="adj4" fmla="val -53852"/>
            </a:avLst>
          </a:prstGeom>
          <a:noFill/>
          <a:ln w="9525" cap="flat" cmpd="sng" algn="ctr">
            <a:solidFill>
              <a:srgbClr val="FFD44B"/>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en-US" b="1" dirty="0">
                <a:solidFill>
                  <a:srgbClr val="FFD44B"/>
                </a:solidFill>
              </a:rPr>
              <a:t>He created this world and everything in it </a:t>
            </a:r>
          </a:p>
        </p:txBody>
      </p:sp>
    </p:spTree>
    <p:extLst>
      <p:ext uri="{BB962C8B-B14F-4D97-AF65-F5344CB8AC3E}">
        <p14:creationId xmlns:p14="http://schemas.microsoft.com/office/powerpoint/2010/main" val="297920972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2">
            <a:alphaModFix amt="50000"/>
          </a:blip>
          <a:srcRect/>
          <a:stretch/>
        </p:blipFill>
        <p:spPr>
          <a:xfrm>
            <a:off x="0" y="-1"/>
            <a:ext cx="12192000" cy="6858000"/>
          </a:xfrm>
          <a:prstGeom prst="rect">
            <a:avLst/>
          </a:prstGeom>
        </p:spPr>
      </p:pic>
      <p:sp>
        <p:nvSpPr>
          <p:cNvPr id="4" name="Title 6">
            <a:extLst>
              <a:ext uri="{FF2B5EF4-FFF2-40B4-BE49-F238E27FC236}">
                <a16:creationId xmlns:a16="http://schemas.microsoft.com/office/drawing/2014/main" id="{4BB2644B-B056-3073-C96B-32A4D851BEA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latin typeface="Landasans medium" panose="020B0604020202020204" charset="0"/>
              </a:rPr>
              <a:t>What is The Godhead?</a:t>
            </a:r>
          </a:p>
        </p:txBody>
      </p:sp>
    </p:spTree>
    <p:extLst>
      <p:ext uri="{BB962C8B-B14F-4D97-AF65-F5344CB8AC3E}">
        <p14:creationId xmlns:p14="http://schemas.microsoft.com/office/powerpoint/2010/main" val="6789446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2">
            <a:alphaModFix amt="50000"/>
          </a:blip>
          <a:srcRect/>
          <a:stretch/>
        </p:blipFill>
        <p:spPr>
          <a:xfrm>
            <a:off x="0" y="-1"/>
            <a:ext cx="12192000" cy="6858000"/>
          </a:xfrm>
          <a:prstGeom prst="rect">
            <a:avLst/>
          </a:prstGeom>
        </p:spPr>
      </p:pic>
      <p:sp>
        <p:nvSpPr>
          <p:cNvPr id="4" name="Title 6">
            <a:extLst>
              <a:ext uri="{FF2B5EF4-FFF2-40B4-BE49-F238E27FC236}">
                <a16:creationId xmlns:a16="http://schemas.microsoft.com/office/drawing/2014/main" id="{4BB2644B-B056-3073-C96B-32A4D851BEA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latin typeface="Landasans medium" panose="020B0604020202020204" charset="0"/>
              </a:rPr>
              <a:t>The Trinity – Godhead</a:t>
            </a:r>
          </a:p>
        </p:txBody>
      </p:sp>
      <p:pic>
        <p:nvPicPr>
          <p:cNvPr id="3" name="Content Placeholder 5">
            <a:extLst>
              <a:ext uri="{FF2B5EF4-FFF2-40B4-BE49-F238E27FC236}">
                <a16:creationId xmlns:a16="http://schemas.microsoft.com/office/drawing/2014/main" id="{E1B26475-BD28-EE28-FD36-EC3A476D1DE8}"/>
              </a:ext>
            </a:extLst>
          </p:cNvPr>
          <p:cNvPicPr>
            <a:picLocks noChangeAspect="1"/>
          </p:cNvPicPr>
          <p:nvPr/>
        </p:nvPicPr>
        <p:blipFill>
          <a:blip r:embed="rId3"/>
          <a:stretch>
            <a:fillRect/>
          </a:stretch>
        </p:blipFill>
        <p:spPr>
          <a:xfrm>
            <a:off x="807336" y="1913448"/>
            <a:ext cx="5082825" cy="4511008"/>
          </a:xfrm>
          <a:prstGeom prst="rect">
            <a:avLst/>
          </a:prstGeom>
        </p:spPr>
      </p:pic>
      <p:pic>
        <p:nvPicPr>
          <p:cNvPr id="5" name="Content Placeholder 7">
            <a:extLst>
              <a:ext uri="{FF2B5EF4-FFF2-40B4-BE49-F238E27FC236}">
                <a16:creationId xmlns:a16="http://schemas.microsoft.com/office/drawing/2014/main" id="{A7A73EF3-21B1-E795-2C46-4D198C82F26F}"/>
              </a:ext>
            </a:extLst>
          </p:cNvPr>
          <p:cNvPicPr>
            <a:picLocks noChangeAspect="1"/>
          </p:cNvPicPr>
          <p:nvPr/>
        </p:nvPicPr>
        <p:blipFill rotWithShape="1">
          <a:blip r:embed="rId4"/>
          <a:srcRect t="1141"/>
          <a:stretch/>
        </p:blipFill>
        <p:spPr>
          <a:xfrm>
            <a:off x="6086561" y="1913449"/>
            <a:ext cx="5368320" cy="4511008"/>
          </a:xfrm>
          <a:prstGeom prst="rect">
            <a:avLst/>
          </a:prstGeom>
        </p:spPr>
      </p:pic>
    </p:spTree>
    <p:extLst>
      <p:ext uri="{BB962C8B-B14F-4D97-AF65-F5344CB8AC3E}">
        <p14:creationId xmlns:p14="http://schemas.microsoft.com/office/powerpoint/2010/main" val="140473158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2">
            <a:alphaModFix amt="50000"/>
          </a:blip>
          <a:srcRect/>
          <a:stretch/>
        </p:blipFill>
        <p:spPr>
          <a:xfrm>
            <a:off x="0" y="-1"/>
            <a:ext cx="12192000" cy="6858000"/>
          </a:xfrm>
          <a:prstGeom prst="rect">
            <a:avLst/>
          </a:prstGeom>
        </p:spPr>
      </p:pic>
      <p:sp>
        <p:nvSpPr>
          <p:cNvPr id="3" name="TextBox 2">
            <a:extLst>
              <a:ext uri="{FF2B5EF4-FFF2-40B4-BE49-F238E27FC236}">
                <a16:creationId xmlns:a16="http://schemas.microsoft.com/office/drawing/2014/main" id="{FE9A08C3-C462-824A-9851-A59C799BA285}"/>
              </a:ext>
            </a:extLst>
          </p:cNvPr>
          <p:cNvSpPr txBox="1"/>
          <p:nvPr/>
        </p:nvSpPr>
        <p:spPr>
          <a:xfrm>
            <a:off x="1524000" y="1122361"/>
            <a:ext cx="9144000" cy="4162157"/>
          </a:xfrm>
          <a:prstGeom prst="rect">
            <a:avLst/>
          </a:prstGeom>
        </p:spPr>
        <p:txBody>
          <a:bodyPr vert="horz" lIns="91440" tIns="45720" rIns="91440" bIns="45720" rtlCol="0" anchor="ctr" anchorCtr="0">
            <a:normAutofit/>
          </a:bodyPr>
          <a:lstStyle/>
          <a:p>
            <a:pPr algn="ctr">
              <a:lnSpc>
                <a:spcPct val="170000"/>
              </a:lnSpc>
              <a:spcBef>
                <a:spcPct val="0"/>
              </a:spcBef>
              <a:spcAft>
                <a:spcPts val="600"/>
              </a:spcAft>
            </a:pPr>
            <a:r>
              <a:rPr lang="en-US" sz="2800" dirty="0">
                <a:latin typeface="+mj-lt"/>
                <a:ea typeface="+mj-ea"/>
                <a:cs typeface="+mj-cs"/>
              </a:rPr>
              <a:t> And the </a:t>
            </a:r>
            <a:r>
              <a:rPr lang="en-US" sz="2800" b="1" dirty="0">
                <a:solidFill>
                  <a:srgbClr val="FFFF00"/>
                </a:solidFill>
                <a:latin typeface="+mj-lt"/>
                <a:ea typeface="+mj-ea"/>
                <a:cs typeface="+mj-cs"/>
              </a:rPr>
              <a:t>Word became flesh and dwelt among us</a:t>
            </a:r>
            <a:r>
              <a:rPr lang="en-US" sz="2800" dirty="0">
                <a:latin typeface="+mj-lt"/>
                <a:ea typeface="+mj-ea"/>
                <a:cs typeface="+mj-cs"/>
              </a:rPr>
              <a:t>, and we beheld His glory, the glory as of the only begotten of the Father, full of grace and truth.  John 1:14</a:t>
            </a:r>
          </a:p>
        </p:txBody>
      </p:sp>
      <p:sp>
        <p:nvSpPr>
          <p:cNvPr id="4" name="Title 6">
            <a:extLst>
              <a:ext uri="{FF2B5EF4-FFF2-40B4-BE49-F238E27FC236}">
                <a16:creationId xmlns:a16="http://schemas.microsoft.com/office/drawing/2014/main" id="{4BB2644B-B056-3073-C96B-32A4D851BEA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latin typeface="Landasans medium" panose="020B0604020202020204" charset="0"/>
              </a:rPr>
              <a:t>Next -&gt; Jesus WAS GOD among US</a:t>
            </a:r>
          </a:p>
        </p:txBody>
      </p:sp>
    </p:spTree>
    <p:extLst>
      <p:ext uri="{BB962C8B-B14F-4D97-AF65-F5344CB8AC3E}">
        <p14:creationId xmlns:p14="http://schemas.microsoft.com/office/powerpoint/2010/main" val="3023489526"/>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B518D40-C5F6-A078-6DD2-84F47EE54559}"/>
              </a:ext>
            </a:extLst>
          </p:cNvPr>
          <p:cNvPicPr>
            <a:picLocks noChangeAspect="1"/>
          </p:cNvPicPr>
          <p:nvPr/>
        </p:nvPicPr>
        <p:blipFill rotWithShape="1">
          <a:blip r:embed="rId2"/>
          <a:srcRect l="33116" r="17995" b="1"/>
          <a:stretch/>
        </p:blipFill>
        <p:spPr>
          <a:xfrm>
            <a:off x="6118926" y="10"/>
            <a:ext cx="6095980" cy="6857990"/>
          </a:xfrm>
          <a:prstGeom prst="rect">
            <a:avLst/>
          </a:prstGeom>
        </p:spPr>
      </p:pic>
      <p:pic>
        <p:nvPicPr>
          <p:cNvPr id="9" name="Picture 8">
            <a:extLst>
              <a:ext uri="{FF2B5EF4-FFF2-40B4-BE49-F238E27FC236}">
                <a16:creationId xmlns:a16="http://schemas.microsoft.com/office/drawing/2014/main" id="{2CEE313F-D24F-51C6-0DC4-AB9EBF694220}"/>
              </a:ext>
            </a:extLst>
          </p:cNvPr>
          <p:cNvPicPr>
            <a:picLocks noChangeAspect="1"/>
          </p:cNvPicPr>
          <p:nvPr/>
        </p:nvPicPr>
        <p:blipFill rotWithShape="1">
          <a:blip r:embed="rId3"/>
          <a:srcRect l="23641" t="1213" r="9249" b="1"/>
          <a:stretch/>
        </p:blipFill>
        <p:spPr>
          <a:xfrm>
            <a:off x="-9096" y="-41568"/>
            <a:ext cx="6096000" cy="6899568"/>
          </a:xfrm>
          <a:prstGeom prst="rect">
            <a:avLst/>
          </a:prstGeom>
        </p:spPr>
      </p:pic>
      <p:sp>
        <p:nvSpPr>
          <p:cNvPr id="40" name="Rectangle 39">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6">
            <a:extLst>
              <a:ext uri="{FF2B5EF4-FFF2-40B4-BE49-F238E27FC236}">
                <a16:creationId xmlns:a16="http://schemas.microsoft.com/office/drawing/2014/main" id="{4BB2644B-B056-3073-C96B-32A4D851BEA9}"/>
              </a:ext>
            </a:extLst>
          </p:cNvPr>
          <p:cNvSpPr txBox="1">
            <a:spLocks/>
          </p:cNvSpPr>
          <p:nvPr/>
        </p:nvSpPr>
        <p:spPr>
          <a:xfrm>
            <a:off x="4286858" y="2761554"/>
            <a:ext cx="3618284" cy="1442311"/>
          </a:xfrm>
          <a:prstGeom prst="rect">
            <a:avLst/>
          </a:prstGeom>
          <a:no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000" kern="1200" dirty="0">
                <a:solidFill>
                  <a:srgbClr val="080808"/>
                </a:solidFill>
                <a:latin typeface="Landasans Medium" panose="00000606000000000000" charset="0"/>
              </a:rPr>
              <a:t>Jesus became </a:t>
            </a:r>
          </a:p>
          <a:p>
            <a:pPr algn="ctr">
              <a:spcAft>
                <a:spcPts val="600"/>
              </a:spcAft>
            </a:pPr>
            <a:r>
              <a:rPr lang="en-US" sz="6500" kern="1200" dirty="0">
                <a:solidFill>
                  <a:srgbClr val="0070C0"/>
                </a:solidFill>
                <a:latin typeface="Landasans Medium" panose="00000606000000000000" charset="0"/>
              </a:rPr>
              <a:t>GOD INCARNATE</a:t>
            </a:r>
          </a:p>
        </p:txBody>
      </p:sp>
      <p:sp>
        <p:nvSpPr>
          <p:cNvPr id="42" name="Frame 41">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11401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a:blip r:embed="rId2"/>
          <a:stretch>
            <a:fillRect/>
          </a:stretch>
        </p:blipFill>
        <p:spPr>
          <a:xfrm>
            <a:off x="0" y="0"/>
            <a:ext cx="12192000" cy="6858000"/>
          </a:xfrm>
          <a:prstGeom prst="rect">
            <a:avLst/>
          </a:prstGeom>
        </p:spPr>
      </p:pic>
      <p:sp>
        <p:nvSpPr>
          <p:cNvPr id="7" name="Title 6">
            <a:extLst>
              <a:ext uri="{FF2B5EF4-FFF2-40B4-BE49-F238E27FC236}">
                <a16:creationId xmlns:a16="http://schemas.microsoft.com/office/drawing/2014/main" id="{F7E80E5B-9C76-5E1F-6DDD-84F8DD04F4C5}"/>
              </a:ext>
            </a:extLst>
          </p:cNvPr>
          <p:cNvSpPr>
            <a:spLocks noGrp="1"/>
          </p:cNvSpPr>
          <p:nvPr>
            <p:ph type="title"/>
          </p:nvPr>
        </p:nvSpPr>
        <p:spPr/>
        <p:txBody>
          <a:bodyPr>
            <a:normAutofit/>
          </a:bodyPr>
          <a:lstStyle/>
          <a:p>
            <a:pPr algn="ctr"/>
            <a:r>
              <a:rPr lang="en-US" sz="6000" dirty="0">
                <a:latin typeface="Landasans medium" panose="020B0604020202020204" charset="0"/>
              </a:rPr>
              <a:t>What is </a:t>
            </a:r>
            <a:r>
              <a:rPr lang="en-US" sz="6000" u="sng" dirty="0">
                <a:latin typeface="Landasans medium" panose="020B0604020202020204" charset="0"/>
              </a:rPr>
              <a:t>INCARNATE?</a:t>
            </a:r>
          </a:p>
        </p:txBody>
      </p:sp>
      <p:pic>
        <p:nvPicPr>
          <p:cNvPr id="6" name="Picture 5">
            <a:extLst>
              <a:ext uri="{FF2B5EF4-FFF2-40B4-BE49-F238E27FC236}">
                <a16:creationId xmlns:a16="http://schemas.microsoft.com/office/drawing/2014/main" id="{2B44E67C-3FD9-59D8-8E6E-BA25AF05531B}"/>
              </a:ext>
            </a:extLst>
          </p:cNvPr>
          <p:cNvPicPr>
            <a:picLocks noChangeAspect="1"/>
          </p:cNvPicPr>
          <p:nvPr/>
        </p:nvPicPr>
        <p:blipFill>
          <a:blip r:embed="rId3"/>
          <a:stretch>
            <a:fillRect/>
          </a:stretch>
        </p:blipFill>
        <p:spPr>
          <a:xfrm>
            <a:off x="505799" y="1793174"/>
            <a:ext cx="4774876" cy="3678423"/>
          </a:xfrm>
          <a:prstGeom prst="rect">
            <a:avLst/>
          </a:prstGeom>
        </p:spPr>
      </p:pic>
      <p:sp>
        <p:nvSpPr>
          <p:cNvPr id="4" name="TextBox 3">
            <a:extLst>
              <a:ext uri="{FF2B5EF4-FFF2-40B4-BE49-F238E27FC236}">
                <a16:creationId xmlns:a16="http://schemas.microsoft.com/office/drawing/2014/main" id="{EF2B3DA8-3055-45DD-C3D8-E5F8231F49C4}"/>
              </a:ext>
            </a:extLst>
          </p:cNvPr>
          <p:cNvSpPr txBox="1"/>
          <p:nvPr/>
        </p:nvSpPr>
        <p:spPr>
          <a:xfrm>
            <a:off x="5491566" y="1690688"/>
            <a:ext cx="5163384" cy="3970318"/>
          </a:xfrm>
          <a:prstGeom prst="rect">
            <a:avLst/>
          </a:prstGeom>
          <a:noFill/>
        </p:spPr>
        <p:txBody>
          <a:bodyPr wrap="square">
            <a:spAutoFit/>
          </a:bodyPr>
          <a:lstStyle/>
          <a:p>
            <a:r>
              <a:rPr lang="en-US" sz="2800" dirty="0">
                <a:latin typeface="Landasans Medium" panose="00000606000000000000" charset="0"/>
              </a:rPr>
              <a:t>Have this attitude in yourselves which was also in Christ Jesus, who, although He existed in the form of God, did not regard </a:t>
            </a:r>
            <a:r>
              <a:rPr lang="en-US" sz="2800" u="sng" dirty="0">
                <a:latin typeface="Landasans Medium" panose="00000606000000000000" charset="0"/>
              </a:rPr>
              <a:t>equality with God</a:t>
            </a:r>
            <a:r>
              <a:rPr lang="en-US" sz="2800" dirty="0">
                <a:latin typeface="Landasans Medium" panose="00000606000000000000" charset="0"/>
              </a:rPr>
              <a:t> a thing to be grasped,  but emptied Himself, </a:t>
            </a:r>
            <a:r>
              <a:rPr lang="en-US" sz="2800" u="sng" dirty="0">
                <a:latin typeface="Landasans Medium" panose="00000606000000000000" charset="0"/>
              </a:rPr>
              <a:t>taking the form of a bond-servant, and being made in the likeness of men.  Being found in appearance as a man</a:t>
            </a:r>
            <a:r>
              <a:rPr lang="en-US" sz="2800" dirty="0">
                <a:latin typeface="Landasans Medium" panose="00000606000000000000" charset="0"/>
              </a:rPr>
              <a:t>, He humbled Himself by becoming obedient to the point of death, even death on a cross. 	Phil. 2:6-8</a:t>
            </a:r>
          </a:p>
        </p:txBody>
      </p:sp>
    </p:spTree>
    <p:extLst>
      <p:ext uri="{BB962C8B-B14F-4D97-AF65-F5344CB8AC3E}">
        <p14:creationId xmlns:p14="http://schemas.microsoft.com/office/powerpoint/2010/main" val="2400762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42">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E9A08C3-C462-824A-9851-A59C799BA285}"/>
              </a:ext>
            </a:extLst>
          </p:cNvPr>
          <p:cNvSpPr txBox="1"/>
          <p:nvPr/>
        </p:nvSpPr>
        <p:spPr>
          <a:xfrm>
            <a:off x="638881" y="457200"/>
            <a:ext cx="10909640" cy="1368614"/>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6600" dirty="0">
              <a:latin typeface="Landasans Medium" panose="00000606000000000000" charset="0"/>
              <a:ea typeface="+mj-ea"/>
              <a:cs typeface="+mj-cs"/>
            </a:endParaRPr>
          </a:p>
        </p:txBody>
      </p:sp>
      <p:sp>
        <p:nvSpPr>
          <p:cNvPr id="4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340F702-12AD-47D9-C0DE-2AC2162DD879}"/>
              </a:ext>
            </a:extLst>
          </p:cNvPr>
          <p:cNvPicPr>
            <a:picLocks noChangeAspect="1"/>
          </p:cNvPicPr>
          <p:nvPr/>
        </p:nvPicPr>
        <p:blipFill>
          <a:blip r:embed="rId2"/>
          <a:stretch>
            <a:fillRect/>
          </a:stretch>
        </p:blipFill>
        <p:spPr>
          <a:xfrm>
            <a:off x="906041" y="2267794"/>
            <a:ext cx="10379916" cy="3068427"/>
          </a:xfrm>
          <a:prstGeom prst="rect">
            <a:avLst/>
          </a:prstGeom>
        </p:spPr>
      </p:pic>
      <p:sp>
        <p:nvSpPr>
          <p:cNvPr id="7" name="TextBox 6">
            <a:extLst>
              <a:ext uri="{FF2B5EF4-FFF2-40B4-BE49-F238E27FC236}">
                <a16:creationId xmlns:a16="http://schemas.microsoft.com/office/drawing/2014/main" id="{A49C9886-F5FD-793D-B414-27B50860636B}"/>
              </a:ext>
            </a:extLst>
          </p:cNvPr>
          <p:cNvSpPr txBox="1"/>
          <p:nvPr/>
        </p:nvSpPr>
        <p:spPr>
          <a:xfrm>
            <a:off x="903743" y="479922"/>
            <a:ext cx="10379916"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3600" dirty="0">
                <a:latin typeface="Landasans Medium" panose="00000606000000000000" charset="0"/>
              </a:rPr>
              <a:t>“Behold, the virgin shall be with child, and bear a Son, and they shall call His name “Immanuel,” which is translated, “</a:t>
            </a:r>
            <a:r>
              <a:rPr lang="en-US" sz="3600" u="sng" dirty="0">
                <a:latin typeface="Landasans Medium" panose="00000606000000000000" charset="0"/>
              </a:rPr>
              <a:t>God with us</a:t>
            </a:r>
            <a:r>
              <a:rPr lang="en-US" sz="3600" dirty="0">
                <a:latin typeface="Landasans Medium" panose="00000606000000000000" charset="0"/>
              </a:rPr>
              <a:t>.””	Matthew 1:23</a:t>
            </a:r>
          </a:p>
        </p:txBody>
      </p:sp>
      <p:sp>
        <p:nvSpPr>
          <p:cNvPr id="8" name="Speech Bubble: Oval 7">
            <a:extLst>
              <a:ext uri="{FF2B5EF4-FFF2-40B4-BE49-F238E27FC236}">
                <a16:creationId xmlns:a16="http://schemas.microsoft.com/office/drawing/2014/main" id="{E6371C06-C6CB-DCE9-3836-9F330F54D4C4}"/>
              </a:ext>
            </a:extLst>
          </p:cNvPr>
          <p:cNvSpPr/>
          <p:nvPr/>
        </p:nvSpPr>
        <p:spPr>
          <a:xfrm>
            <a:off x="858023" y="2438400"/>
            <a:ext cx="2936737" cy="2835377"/>
          </a:xfrm>
          <a:prstGeom prst="wedgeEllipseCallout">
            <a:avLst>
              <a:gd name="adj1" fmla="val 53771"/>
              <a:gd name="adj2" fmla="val 69231"/>
            </a:avLst>
          </a:prstGeom>
          <a:noFill/>
          <a:ln w="476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
        <p:nvSpPr>
          <p:cNvPr id="9" name="TextBox 8">
            <a:extLst>
              <a:ext uri="{FF2B5EF4-FFF2-40B4-BE49-F238E27FC236}">
                <a16:creationId xmlns:a16="http://schemas.microsoft.com/office/drawing/2014/main" id="{F3D6A597-B3F1-8603-A7BB-672E3D265CEB}"/>
              </a:ext>
            </a:extLst>
          </p:cNvPr>
          <p:cNvSpPr txBox="1"/>
          <p:nvPr/>
        </p:nvSpPr>
        <p:spPr>
          <a:xfrm>
            <a:off x="4008119" y="5578146"/>
            <a:ext cx="7894321" cy="40011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000" b="1" dirty="0">
                <a:latin typeface="Leelawadee" panose="020B0502040204020203" pitchFamily="34" charset="-34"/>
                <a:cs typeface="Leelawadee" panose="020B0502040204020203" pitchFamily="34" charset="-34"/>
              </a:rPr>
              <a:t>Most people don’t believe Jesus was God living among humans</a:t>
            </a:r>
          </a:p>
        </p:txBody>
      </p:sp>
    </p:spTree>
    <p:extLst>
      <p:ext uri="{BB962C8B-B14F-4D97-AF65-F5344CB8AC3E}">
        <p14:creationId xmlns:p14="http://schemas.microsoft.com/office/powerpoint/2010/main" val="1866008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2">
            <a:alphaModFix amt="50000"/>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E9A08C3-C462-824A-9851-A59C799BA285}"/>
              </a:ext>
            </a:extLst>
          </p:cNvPr>
          <p:cNvSpPr txBox="1"/>
          <p:nvPr/>
        </p:nvSpPr>
        <p:spPr>
          <a:xfrm>
            <a:off x="1524000" y="1"/>
            <a:ext cx="9144000" cy="685799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dirty="0">
                <a:solidFill>
                  <a:srgbClr val="FFFFFF"/>
                </a:solidFill>
                <a:latin typeface="Landasans Medium" panose="00000606000000000000" charset="0"/>
                <a:ea typeface="+mj-ea"/>
                <a:cs typeface="+mj-cs"/>
              </a:rPr>
              <a:t>Jesus was two mutually exclusive things at the same time.  </a:t>
            </a:r>
          </a:p>
          <a:p>
            <a:pPr algn="ctr">
              <a:lnSpc>
                <a:spcPct val="90000"/>
              </a:lnSpc>
              <a:spcBef>
                <a:spcPct val="0"/>
              </a:spcBef>
              <a:spcAft>
                <a:spcPts val="600"/>
              </a:spcAft>
            </a:pPr>
            <a:endParaRPr lang="en-US" sz="6600" dirty="0">
              <a:solidFill>
                <a:srgbClr val="FFFFFF"/>
              </a:solidFill>
              <a:latin typeface="Landasans Medium" panose="00000606000000000000" charset="0"/>
              <a:ea typeface="+mj-ea"/>
              <a:cs typeface="+mj-cs"/>
            </a:endParaRPr>
          </a:p>
          <a:p>
            <a:pPr algn="ctr">
              <a:lnSpc>
                <a:spcPct val="90000"/>
              </a:lnSpc>
              <a:spcBef>
                <a:spcPct val="0"/>
              </a:spcBef>
              <a:spcAft>
                <a:spcPts val="600"/>
              </a:spcAft>
            </a:pPr>
            <a:r>
              <a:rPr lang="en-US" sz="4000" dirty="0">
                <a:solidFill>
                  <a:srgbClr val="FFFFFF"/>
                </a:solidFill>
                <a:latin typeface="Landasans Medium" panose="00000606000000000000" charset="0"/>
                <a:ea typeface="+mj-ea"/>
                <a:cs typeface="+mj-cs"/>
              </a:rPr>
              <a:t>His deity did not make His humanity superhuman and His humanity did not make His deity diminished to a lesser god.</a:t>
            </a:r>
            <a:endParaRPr lang="en-US" sz="4400" dirty="0">
              <a:solidFill>
                <a:srgbClr val="FFFFFF"/>
              </a:solidFill>
              <a:latin typeface="Landasans Medium" panose="00000606000000000000" charset="0"/>
              <a:ea typeface="+mj-ea"/>
              <a:cs typeface="+mj-cs"/>
            </a:endParaRPr>
          </a:p>
        </p:txBody>
      </p:sp>
    </p:spTree>
    <p:extLst>
      <p:ext uri="{BB962C8B-B14F-4D97-AF65-F5344CB8AC3E}">
        <p14:creationId xmlns:p14="http://schemas.microsoft.com/office/powerpoint/2010/main" val="270314088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3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2">
            <a:alphaModFix amt="40000"/>
          </a:blip>
          <a:srcRect l="3857" r="26832"/>
          <a:stretch/>
        </p:blipFill>
        <p:spPr>
          <a:xfrm>
            <a:off x="20" y="10"/>
            <a:ext cx="8450297" cy="6857990"/>
          </a:xfrm>
          <a:prstGeom prst="rect">
            <a:avLst/>
          </a:prstGeom>
        </p:spPr>
      </p:pic>
      <p:sp>
        <p:nvSpPr>
          <p:cNvPr id="3" name="TextBox 2">
            <a:extLst>
              <a:ext uri="{FF2B5EF4-FFF2-40B4-BE49-F238E27FC236}">
                <a16:creationId xmlns:a16="http://schemas.microsoft.com/office/drawing/2014/main" id="{FE9A08C3-C462-824A-9851-A59C799BA285}"/>
              </a:ext>
            </a:extLst>
          </p:cNvPr>
          <p:cNvSpPr txBox="1"/>
          <p:nvPr/>
        </p:nvSpPr>
        <p:spPr>
          <a:xfrm>
            <a:off x="487351" y="2615182"/>
            <a:ext cx="5251316" cy="16276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6600" kern="1200" dirty="0">
                <a:solidFill>
                  <a:srgbClr val="FFFFFF"/>
                </a:solidFill>
                <a:latin typeface="Landasans Medium" panose="00000606000000000000" charset="0"/>
                <a:ea typeface="+mj-ea"/>
                <a:cs typeface="+mj-cs"/>
              </a:rPr>
              <a:t>Who do Men Say that I Am? </a:t>
            </a:r>
          </a:p>
        </p:txBody>
      </p:sp>
      <p:pic>
        <p:nvPicPr>
          <p:cNvPr id="5" name="Picture 4">
            <a:extLst>
              <a:ext uri="{FF2B5EF4-FFF2-40B4-BE49-F238E27FC236}">
                <a16:creationId xmlns:a16="http://schemas.microsoft.com/office/drawing/2014/main" id="{D4A7048A-BC6A-E2BB-34DA-8B1499E13A8B}"/>
              </a:ext>
            </a:extLst>
          </p:cNvPr>
          <p:cNvPicPr>
            <a:picLocks noChangeAspect="1"/>
          </p:cNvPicPr>
          <p:nvPr/>
        </p:nvPicPr>
        <p:blipFill rotWithShape="1">
          <a:blip r:embed="rId3"/>
          <a:srcRect l="18656" r="17655"/>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222140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2">
            <a:alphaModFix amt="50000"/>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E9A08C3-C462-824A-9851-A59C799BA285}"/>
              </a:ext>
            </a:extLst>
          </p:cNvPr>
          <p:cNvSpPr txBox="1"/>
          <p:nvPr/>
        </p:nvSpPr>
        <p:spPr>
          <a:xfrm>
            <a:off x="1524000" y="1"/>
            <a:ext cx="9144000" cy="685799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dirty="0">
                <a:solidFill>
                  <a:srgbClr val="FFFFFF"/>
                </a:solidFill>
                <a:latin typeface="Landasans Medium" panose="00000606000000000000" charset="0"/>
                <a:ea typeface="+mj-ea"/>
                <a:cs typeface="+mj-cs"/>
              </a:rPr>
              <a:t>Why is it important that Jesus was both God &amp; Man?  </a:t>
            </a:r>
          </a:p>
        </p:txBody>
      </p:sp>
    </p:spTree>
    <p:extLst>
      <p:ext uri="{BB962C8B-B14F-4D97-AF65-F5344CB8AC3E}">
        <p14:creationId xmlns:p14="http://schemas.microsoft.com/office/powerpoint/2010/main" val="103597057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3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2">
            <a:alphaModFix amt="40000"/>
          </a:blip>
          <a:srcRect l="3857" r="26832"/>
          <a:stretch/>
        </p:blipFill>
        <p:spPr>
          <a:xfrm>
            <a:off x="20" y="10"/>
            <a:ext cx="8450297" cy="6857990"/>
          </a:xfrm>
          <a:prstGeom prst="rect">
            <a:avLst/>
          </a:prstGeom>
        </p:spPr>
      </p:pic>
      <p:sp>
        <p:nvSpPr>
          <p:cNvPr id="3" name="TextBox 2">
            <a:extLst>
              <a:ext uri="{FF2B5EF4-FFF2-40B4-BE49-F238E27FC236}">
                <a16:creationId xmlns:a16="http://schemas.microsoft.com/office/drawing/2014/main" id="{FE9A08C3-C462-824A-9851-A59C799BA285}"/>
              </a:ext>
            </a:extLst>
          </p:cNvPr>
          <p:cNvSpPr txBox="1"/>
          <p:nvPr/>
        </p:nvSpPr>
        <p:spPr>
          <a:xfrm>
            <a:off x="838200" y="365125"/>
            <a:ext cx="5638799" cy="16276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kern="1200" dirty="0">
                <a:solidFill>
                  <a:srgbClr val="FFFFFF"/>
                </a:solidFill>
                <a:latin typeface="Landasans Medium" panose="00000606000000000000" charset="0"/>
                <a:ea typeface="+mj-ea"/>
                <a:cs typeface="+mj-cs"/>
              </a:rPr>
              <a:t>Fully God &amp; Fully Human</a:t>
            </a:r>
          </a:p>
        </p:txBody>
      </p:sp>
      <p:sp>
        <p:nvSpPr>
          <p:cNvPr id="6" name="TextBox 5">
            <a:extLst>
              <a:ext uri="{FF2B5EF4-FFF2-40B4-BE49-F238E27FC236}">
                <a16:creationId xmlns:a16="http://schemas.microsoft.com/office/drawing/2014/main" id="{62515CE0-A49B-1B33-20A8-1438B03621DF}"/>
              </a:ext>
            </a:extLst>
          </p:cNvPr>
          <p:cNvSpPr txBox="1"/>
          <p:nvPr/>
        </p:nvSpPr>
        <p:spPr>
          <a:xfrm>
            <a:off x="838200" y="1744772"/>
            <a:ext cx="5638799" cy="3957178"/>
          </a:xfrm>
          <a:prstGeom prst="rect">
            <a:avLst/>
          </a:prstGeom>
        </p:spPr>
        <p:txBody>
          <a:bodyPr vert="horz" lIns="91440" tIns="45720" rIns="91440" bIns="45720" rtlCol="0">
            <a:normAutofit lnSpcReduction="10000"/>
          </a:bodyPr>
          <a:lstStyle/>
          <a:p>
            <a:pPr marL="800100" lvl="1" indent="-571500">
              <a:lnSpc>
                <a:spcPct val="90000"/>
              </a:lnSpc>
              <a:spcAft>
                <a:spcPts val="600"/>
              </a:spcAft>
              <a:buFont typeface="Arial" panose="020B0604020202020204" pitchFamily="34" charset="0"/>
              <a:buChar char="•"/>
            </a:pPr>
            <a:r>
              <a:rPr lang="en-US" sz="2800" dirty="0">
                <a:solidFill>
                  <a:srgbClr val="FFFFFF"/>
                </a:solidFill>
                <a:latin typeface="Landasans Medium" panose="00000606000000000000" charset="0"/>
              </a:rPr>
              <a:t>If only God – he could not have paid the price of blood for mankind.  </a:t>
            </a:r>
          </a:p>
          <a:p>
            <a:pPr marL="800100" lvl="1" indent="-571500">
              <a:lnSpc>
                <a:spcPct val="90000"/>
              </a:lnSpc>
              <a:spcAft>
                <a:spcPts val="600"/>
              </a:spcAft>
              <a:buFont typeface="Arial" panose="020B0604020202020204" pitchFamily="34" charset="0"/>
              <a:buChar char="•"/>
            </a:pPr>
            <a:r>
              <a:rPr lang="en-US" sz="2800" dirty="0">
                <a:solidFill>
                  <a:srgbClr val="FFFFFF"/>
                </a:solidFill>
                <a:latin typeface="Landasans Medium" panose="00000606000000000000" charset="0"/>
              </a:rPr>
              <a:t>If only Man – he could not have revealed God to us.</a:t>
            </a:r>
          </a:p>
          <a:p>
            <a:pPr marL="800100" lvl="1" indent="-571500">
              <a:lnSpc>
                <a:spcPct val="90000"/>
              </a:lnSpc>
              <a:spcAft>
                <a:spcPts val="600"/>
              </a:spcAft>
              <a:buFont typeface="Arial" panose="020B0604020202020204" pitchFamily="34" charset="0"/>
              <a:buChar char="•"/>
            </a:pPr>
            <a:r>
              <a:rPr lang="en-US" sz="2800" dirty="0">
                <a:solidFill>
                  <a:srgbClr val="FFFFFF"/>
                </a:solidFill>
                <a:latin typeface="Landasans Medium" panose="00000606000000000000" charset="0"/>
              </a:rPr>
              <a:t> </a:t>
            </a:r>
          </a:p>
          <a:p>
            <a:pPr marL="800100" lvl="1" indent="-571500">
              <a:lnSpc>
                <a:spcPct val="90000"/>
              </a:lnSpc>
              <a:spcAft>
                <a:spcPts val="600"/>
              </a:spcAft>
              <a:buFont typeface="Arial" panose="020B0604020202020204" pitchFamily="34" charset="0"/>
              <a:buChar char="•"/>
            </a:pPr>
            <a:r>
              <a:rPr lang="en-US" sz="2800" dirty="0">
                <a:solidFill>
                  <a:srgbClr val="FFFFFF"/>
                </a:solidFill>
                <a:latin typeface="Landasans Medium" panose="00000606000000000000" charset="0"/>
              </a:rPr>
              <a:t> </a:t>
            </a:r>
          </a:p>
          <a:p>
            <a:pPr marL="800100" lvl="1" indent="-571500">
              <a:lnSpc>
                <a:spcPct val="90000"/>
              </a:lnSpc>
              <a:spcAft>
                <a:spcPts val="600"/>
              </a:spcAft>
              <a:buFont typeface="Arial" panose="020B0604020202020204" pitchFamily="34" charset="0"/>
              <a:buChar char="•"/>
            </a:pPr>
            <a:r>
              <a:rPr lang="en-US" sz="2800" dirty="0">
                <a:solidFill>
                  <a:srgbClr val="FFFFFF"/>
                </a:solidFill>
                <a:latin typeface="Landasans Medium" panose="00000606000000000000" charset="0"/>
              </a:rPr>
              <a:t> </a:t>
            </a:r>
          </a:p>
          <a:p>
            <a:pPr marL="800100" lvl="1" indent="-571500">
              <a:lnSpc>
                <a:spcPct val="90000"/>
              </a:lnSpc>
              <a:spcAft>
                <a:spcPts val="600"/>
              </a:spcAft>
              <a:buFont typeface="Arial" panose="020B0604020202020204" pitchFamily="34" charset="0"/>
              <a:buChar char="•"/>
            </a:pPr>
            <a:r>
              <a:rPr lang="en-US" sz="2800" dirty="0">
                <a:solidFill>
                  <a:srgbClr val="FFFFFF"/>
                </a:solidFill>
                <a:latin typeface="Landasans Medium" panose="00000606000000000000" charset="0"/>
              </a:rPr>
              <a:t> </a:t>
            </a:r>
          </a:p>
          <a:p>
            <a:pPr marL="800100" lvl="1" indent="-571500">
              <a:lnSpc>
                <a:spcPct val="90000"/>
              </a:lnSpc>
              <a:spcAft>
                <a:spcPts val="600"/>
              </a:spcAft>
              <a:buFont typeface="Arial" panose="020B0604020202020204" pitchFamily="34" charset="0"/>
              <a:buChar char="•"/>
            </a:pPr>
            <a:r>
              <a:rPr lang="en-US" sz="2800" dirty="0">
                <a:solidFill>
                  <a:srgbClr val="FFFFFF"/>
                </a:solidFill>
                <a:latin typeface="Landasans Medium" panose="00000606000000000000" charset="0"/>
              </a:rPr>
              <a:t> </a:t>
            </a:r>
          </a:p>
        </p:txBody>
      </p:sp>
      <p:pic>
        <p:nvPicPr>
          <p:cNvPr id="5" name="Picture 4">
            <a:extLst>
              <a:ext uri="{FF2B5EF4-FFF2-40B4-BE49-F238E27FC236}">
                <a16:creationId xmlns:a16="http://schemas.microsoft.com/office/drawing/2014/main" id="{D4A7048A-BC6A-E2BB-34DA-8B1499E13A8B}"/>
              </a:ext>
            </a:extLst>
          </p:cNvPr>
          <p:cNvPicPr>
            <a:picLocks noChangeAspect="1"/>
          </p:cNvPicPr>
          <p:nvPr/>
        </p:nvPicPr>
        <p:blipFill rotWithShape="1">
          <a:blip r:embed="rId3"/>
          <a:srcRect l="18656" r="17655"/>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05480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4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earing a robe&#10;&#10;Description automatically generated with low confidence">
            <a:extLst>
              <a:ext uri="{FF2B5EF4-FFF2-40B4-BE49-F238E27FC236}">
                <a16:creationId xmlns:a16="http://schemas.microsoft.com/office/drawing/2014/main" id="{D4A7048A-BC6A-E2BB-34DA-8B1499E13A8B}"/>
              </a:ext>
            </a:extLst>
          </p:cNvPr>
          <p:cNvPicPr>
            <a:picLocks noChangeAspect="1"/>
          </p:cNvPicPr>
          <p:nvPr/>
        </p:nvPicPr>
        <p:blipFill rotWithShape="1">
          <a:blip r:embed="rId2"/>
          <a:srcRect l="13764" r="1276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F6745E75-E9EE-5074-AF59-E645E9313C17}"/>
              </a:ext>
            </a:extLst>
          </p:cNvPr>
          <p:cNvSpPr txBox="1"/>
          <p:nvPr/>
        </p:nvSpPr>
        <p:spPr>
          <a:xfrm>
            <a:off x="838200" y="365125"/>
            <a:ext cx="5638799" cy="16276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kern="1200" dirty="0">
                <a:latin typeface="Landasans Medium" panose="00000606000000000000" charset="0"/>
                <a:ea typeface="+mj-ea"/>
                <a:cs typeface="+mj-cs"/>
              </a:rPr>
              <a:t>What did Jesus Say about Himself?</a:t>
            </a:r>
          </a:p>
        </p:txBody>
      </p:sp>
      <p:graphicFrame>
        <p:nvGraphicFramePr>
          <p:cNvPr id="57" name="TextBox 5">
            <a:extLst>
              <a:ext uri="{FF2B5EF4-FFF2-40B4-BE49-F238E27FC236}">
                <a16:creationId xmlns:a16="http://schemas.microsoft.com/office/drawing/2014/main" id="{0C220863-BE8B-59E4-C3D5-6F39E06AA91F}"/>
              </a:ext>
            </a:extLst>
          </p:cNvPr>
          <p:cNvGraphicFramePr/>
          <p:nvPr>
            <p:extLst>
              <p:ext uri="{D42A27DB-BD31-4B8C-83A1-F6EECF244321}">
                <p14:modId xmlns:p14="http://schemas.microsoft.com/office/powerpoint/2010/main" val="737253856"/>
              </p:ext>
            </p:extLst>
          </p:nvPr>
        </p:nvGraphicFramePr>
        <p:xfrm>
          <a:off x="320803" y="2901775"/>
          <a:ext cx="4670097" cy="3659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7042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4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earing a robe&#10;&#10;Description automatically generated with low confidence">
            <a:extLst>
              <a:ext uri="{FF2B5EF4-FFF2-40B4-BE49-F238E27FC236}">
                <a16:creationId xmlns:a16="http://schemas.microsoft.com/office/drawing/2014/main" id="{D4A7048A-BC6A-E2BB-34DA-8B1499E13A8B}"/>
              </a:ext>
            </a:extLst>
          </p:cNvPr>
          <p:cNvPicPr>
            <a:picLocks noChangeAspect="1"/>
          </p:cNvPicPr>
          <p:nvPr/>
        </p:nvPicPr>
        <p:blipFill rotWithShape="1">
          <a:blip r:embed="rId2"/>
          <a:srcRect l="13764" r="1276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F6745E75-E9EE-5074-AF59-E645E9313C17}"/>
              </a:ext>
            </a:extLst>
          </p:cNvPr>
          <p:cNvSpPr txBox="1"/>
          <p:nvPr/>
        </p:nvSpPr>
        <p:spPr>
          <a:xfrm>
            <a:off x="838200" y="365125"/>
            <a:ext cx="5638799" cy="16276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kern="1200" dirty="0">
                <a:latin typeface="Landasans Medium" panose="00000606000000000000" charset="0"/>
                <a:ea typeface="+mj-ea"/>
                <a:cs typeface="+mj-cs"/>
              </a:rPr>
              <a:t>What did Jesus Say about Himself?</a:t>
            </a:r>
          </a:p>
        </p:txBody>
      </p:sp>
      <p:graphicFrame>
        <p:nvGraphicFramePr>
          <p:cNvPr id="57" name="TextBox 5">
            <a:extLst>
              <a:ext uri="{FF2B5EF4-FFF2-40B4-BE49-F238E27FC236}">
                <a16:creationId xmlns:a16="http://schemas.microsoft.com/office/drawing/2014/main" id="{0C220863-BE8B-59E4-C3D5-6F39E06AA91F}"/>
              </a:ext>
            </a:extLst>
          </p:cNvPr>
          <p:cNvGraphicFramePr/>
          <p:nvPr>
            <p:extLst>
              <p:ext uri="{D42A27DB-BD31-4B8C-83A1-F6EECF244321}">
                <p14:modId xmlns:p14="http://schemas.microsoft.com/office/powerpoint/2010/main" val="3148530924"/>
              </p:ext>
            </p:extLst>
          </p:nvPr>
        </p:nvGraphicFramePr>
        <p:xfrm>
          <a:off x="320803" y="2901775"/>
          <a:ext cx="4670097" cy="3659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2B0FDD5C-8DD4-F30B-4909-5FADA5153042}"/>
              </a:ext>
            </a:extLst>
          </p:cNvPr>
          <p:cNvSpPr/>
          <p:nvPr/>
        </p:nvSpPr>
        <p:spPr>
          <a:xfrm>
            <a:off x="6312473" y="198121"/>
            <a:ext cx="5486400" cy="65836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latin typeface="Landasans Medium" panose="00000606000000000000" pitchFamily="50" charset="0"/>
              </a:rPr>
              <a:t>John 6</a:t>
            </a:r>
          </a:p>
          <a:p>
            <a:r>
              <a:rPr lang="en-US" sz="2400" dirty="0">
                <a:latin typeface="Landasans Medium" panose="00000606000000000000" pitchFamily="50" charset="0"/>
              </a:rPr>
              <a:t>30 Therefore they said to Him, “What sign will You perform then, that we may see it and believe You? What work will You do? 31 Our fathers ate the manna in the desert; as it is written, ‘He gave them bread from heaven to eat.’ ”</a:t>
            </a:r>
          </a:p>
          <a:p>
            <a:endParaRPr lang="en-US" sz="2400" dirty="0">
              <a:latin typeface="Landasans Medium" panose="00000606000000000000" pitchFamily="50" charset="0"/>
            </a:endParaRPr>
          </a:p>
          <a:p>
            <a:r>
              <a:rPr lang="en-US" sz="2400" dirty="0">
                <a:latin typeface="Landasans Medium" panose="00000606000000000000" pitchFamily="50" charset="0"/>
              </a:rPr>
              <a:t>32 Then Jesus said to them, “Most assuredly, I say to you, Moses did not give you the bread from heaven, but My Father gives you the true bread from heaven. 33 For the bread of God is He who comes down from heaven and gives life to the world.”</a:t>
            </a:r>
          </a:p>
        </p:txBody>
      </p:sp>
    </p:spTree>
    <p:extLst>
      <p:ext uri="{BB962C8B-B14F-4D97-AF65-F5344CB8AC3E}">
        <p14:creationId xmlns:p14="http://schemas.microsoft.com/office/powerpoint/2010/main" val="3544175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4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earing a robe&#10;&#10;Description automatically generated with low confidence">
            <a:extLst>
              <a:ext uri="{FF2B5EF4-FFF2-40B4-BE49-F238E27FC236}">
                <a16:creationId xmlns:a16="http://schemas.microsoft.com/office/drawing/2014/main" id="{D4A7048A-BC6A-E2BB-34DA-8B1499E13A8B}"/>
              </a:ext>
            </a:extLst>
          </p:cNvPr>
          <p:cNvPicPr>
            <a:picLocks noChangeAspect="1"/>
          </p:cNvPicPr>
          <p:nvPr/>
        </p:nvPicPr>
        <p:blipFill rotWithShape="1">
          <a:blip r:embed="rId2"/>
          <a:srcRect l="13764" r="1276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F6745E75-E9EE-5074-AF59-E645E9313C17}"/>
              </a:ext>
            </a:extLst>
          </p:cNvPr>
          <p:cNvSpPr txBox="1"/>
          <p:nvPr/>
        </p:nvSpPr>
        <p:spPr>
          <a:xfrm>
            <a:off x="838200" y="365125"/>
            <a:ext cx="5638799" cy="16276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kern="1200" dirty="0">
                <a:latin typeface="Landasans Medium" panose="00000606000000000000" charset="0"/>
                <a:ea typeface="+mj-ea"/>
                <a:cs typeface="+mj-cs"/>
              </a:rPr>
              <a:t>What did Jesus Say about Himself?</a:t>
            </a:r>
          </a:p>
        </p:txBody>
      </p:sp>
      <p:graphicFrame>
        <p:nvGraphicFramePr>
          <p:cNvPr id="57" name="TextBox 5">
            <a:extLst>
              <a:ext uri="{FF2B5EF4-FFF2-40B4-BE49-F238E27FC236}">
                <a16:creationId xmlns:a16="http://schemas.microsoft.com/office/drawing/2014/main" id="{0C220863-BE8B-59E4-C3D5-6F39E06AA91F}"/>
              </a:ext>
            </a:extLst>
          </p:cNvPr>
          <p:cNvGraphicFramePr/>
          <p:nvPr>
            <p:extLst>
              <p:ext uri="{D42A27DB-BD31-4B8C-83A1-F6EECF244321}">
                <p14:modId xmlns:p14="http://schemas.microsoft.com/office/powerpoint/2010/main" val="2156027374"/>
              </p:ext>
            </p:extLst>
          </p:nvPr>
        </p:nvGraphicFramePr>
        <p:xfrm>
          <a:off x="320803" y="2901775"/>
          <a:ext cx="4670097" cy="3659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2B0FDD5C-8DD4-F30B-4909-5FADA5153042}"/>
              </a:ext>
            </a:extLst>
          </p:cNvPr>
          <p:cNvSpPr/>
          <p:nvPr/>
        </p:nvSpPr>
        <p:spPr>
          <a:xfrm>
            <a:off x="6396494" y="137160"/>
            <a:ext cx="5486400" cy="65836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n w="0"/>
                <a:solidFill>
                  <a:schemeClr val="tx1"/>
                </a:solidFill>
                <a:effectLst>
                  <a:outerShdw blurRad="38100" dist="19050" dir="2700000" algn="tl" rotWithShape="0">
                    <a:schemeClr val="dk1">
                      <a:alpha val="40000"/>
                    </a:schemeClr>
                  </a:outerShdw>
                </a:effectLst>
                <a:latin typeface="Landasans Medium" panose="00000606000000000000" pitchFamily="50" charset="0"/>
              </a:rPr>
              <a:t>John 18</a:t>
            </a:r>
          </a:p>
          <a:p>
            <a:r>
              <a:rPr lang="en-US" sz="2000" dirty="0">
                <a:latin typeface="Landasans Medium" panose="00000606000000000000" pitchFamily="50" charset="0"/>
              </a:rPr>
              <a:t>33 Then Pilate entered the Praetorium again, called Jesus, and said to Him, “Are You the King of the Jews?”</a:t>
            </a:r>
          </a:p>
          <a:p>
            <a:endParaRPr lang="en-US" sz="2000" dirty="0">
              <a:latin typeface="Landasans Medium" panose="00000606000000000000" pitchFamily="50" charset="0"/>
            </a:endParaRPr>
          </a:p>
          <a:p>
            <a:r>
              <a:rPr lang="en-US" sz="2000" dirty="0">
                <a:latin typeface="Landasans Medium" panose="00000606000000000000" pitchFamily="50" charset="0"/>
              </a:rPr>
              <a:t>34 Jesus answered him, “Are you speaking for yourself about this, or did others tell you this concerning Me?”</a:t>
            </a:r>
          </a:p>
          <a:p>
            <a:endParaRPr lang="en-US" sz="2000" dirty="0">
              <a:latin typeface="Landasans Medium" panose="00000606000000000000" pitchFamily="50" charset="0"/>
            </a:endParaRPr>
          </a:p>
          <a:p>
            <a:r>
              <a:rPr lang="en-US" sz="2000" dirty="0">
                <a:latin typeface="Landasans Medium" panose="00000606000000000000" pitchFamily="50" charset="0"/>
              </a:rPr>
              <a:t>35 Pilate answered, “Am I a Jew? Your own nation and the chief priests have delivered You to me. What have You done?”</a:t>
            </a:r>
          </a:p>
          <a:p>
            <a:endParaRPr lang="en-US" sz="2000" dirty="0">
              <a:latin typeface="Landasans Medium" panose="00000606000000000000" pitchFamily="50" charset="0"/>
            </a:endParaRPr>
          </a:p>
          <a:p>
            <a:r>
              <a:rPr lang="en-US" sz="2000" dirty="0">
                <a:latin typeface="Landasans Medium" panose="00000606000000000000" pitchFamily="50" charset="0"/>
              </a:rPr>
              <a:t>36 Jesus answered, “My kingdom is not of this world. If My kingdom were of this world, My servants would fight, so that I should not be delivered to the Jews; but now My kingdom is not from here.”</a:t>
            </a:r>
          </a:p>
          <a:p>
            <a:endParaRPr lang="en-US" sz="2000" dirty="0">
              <a:latin typeface="Landasans Medium" panose="00000606000000000000" pitchFamily="50" charset="0"/>
            </a:endParaRPr>
          </a:p>
          <a:p>
            <a:r>
              <a:rPr lang="en-US" sz="2000" dirty="0">
                <a:latin typeface="Landasans Medium" panose="00000606000000000000" pitchFamily="50" charset="0"/>
              </a:rPr>
              <a:t>37 Pilate therefore said to Him, “Are You a king then?”</a:t>
            </a:r>
          </a:p>
          <a:p>
            <a:r>
              <a:rPr lang="en-US" sz="2000" dirty="0">
                <a:latin typeface="Landasans Medium" panose="00000606000000000000" pitchFamily="50" charset="0"/>
              </a:rPr>
              <a:t>Jesus answered, “You say rightly that I am a king. For this cause I was born, and for this cause I have come into the world, that I should bear witness to the truth. Everyone who is of the truth hears My voice.”</a:t>
            </a:r>
          </a:p>
        </p:txBody>
      </p:sp>
    </p:spTree>
    <p:extLst>
      <p:ext uri="{BB962C8B-B14F-4D97-AF65-F5344CB8AC3E}">
        <p14:creationId xmlns:p14="http://schemas.microsoft.com/office/powerpoint/2010/main" val="2331870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4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earing a robe&#10;&#10;Description automatically generated with low confidence">
            <a:extLst>
              <a:ext uri="{FF2B5EF4-FFF2-40B4-BE49-F238E27FC236}">
                <a16:creationId xmlns:a16="http://schemas.microsoft.com/office/drawing/2014/main" id="{D4A7048A-BC6A-E2BB-34DA-8B1499E13A8B}"/>
              </a:ext>
            </a:extLst>
          </p:cNvPr>
          <p:cNvPicPr>
            <a:picLocks noChangeAspect="1"/>
          </p:cNvPicPr>
          <p:nvPr/>
        </p:nvPicPr>
        <p:blipFill rotWithShape="1">
          <a:blip r:embed="rId2"/>
          <a:srcRect l="13764" r="1276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F6745E75-E9EE-5074-AF59-E645E9313C17}"/>
              </a:ext>
            </a:extLst>
          </p:cNvPr>
          <p:cNvSpPr txBox="1"/>
          <p:nvPr/>
        </p:nvSpPr>
        <p:spPr>
          <a:xfrm>
            <a:off x="838200" y="365125"/>
            <a:ext cx="5638799" cy="16276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kern="1200" dirty="0">
                <a:latin typeface="Landasans Medium" panose="00000606000000000000" charset="0"/>
                <a:ea typeface="+mj-ea"/>
                <a:cs typeface="+mj-cs"/>
              </a:rPr>
              <a:t>What did Jesus Say about Himself?</a:t>
            </a:r>
          </a:p>
        </p:txBody>
      </p:sp>
      <p:graphicFrame>
        <p:nvGraphicFramePr>
          <p:cNvPr id="57" name="TextBox 5">
            <a:extLst>
              <a:ext uri="{FF2B5EF4-FFF2-40B4-BE49-F238E27FC236}">
                <a16:creationId xmlns:a16="http://schemas.microsoft.com/office/drawing/2014/main" id="{0C220863-BE8B-59E4-C3D5-6F39E06AA91F}"/>
              </a:ext>
            </a:extLst>
          </p:cNvPr>
          <p:cNvGraphicFramePr/>
          <p:nvPr>
            <p:extLst>
              <p:ext uri="{D42A27DB-BD31-4B8C-83A1-F6EECF244321}">
                <p14:modId xmlns:p14="http://schemas.microsoft.com/office/powerpoint/2010/main" val="104856145"/>
              </p:ext>
            </p:extLst>
          </p:nvPr>
        </p:nvGraphicFramePr>
        <p:xfrm>
          <a:off x="320803" y="2901775"/>
          <a:ext cx="4670097" cy="3659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2B0FDD5C-8DD4-F30B-4909-5FADA5153042}"/>
              </a:ext>
            </a:extLst>
          </p:cNvPr>
          <p:cNvSpPr/>
          <p:nvPr/>
        </p:nvSpPr>
        <p:spPr>
          <a:xfrm>
            <a:off x="6187802" y="273675"/>
            <a:ext cx="5486400" cy="6583680"/>
          </a:xfrm>
          <a:prstGeom prst="roundRect">
            <a:avLst/>
          </a:prstGeom>
          <a:solidFill>
            <a:srgbClr val="F9B4AD"/>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latin typeface="Landasans Medium" panose="00000606000000000000" pitchFamily="50" charset="0"/>
              </a:rPr>
              <a:t>John 14</a:t>
            </a:r>
          </a:p>
          <a:p>
            <a:r>
              <a:rPr lang="en-US" sz="2400" dirty="0">
                <a:latin typeface="Landasans Medium" panose="00000606000000000000" pitchFamily="50" charset="0"/>
              </a:rPr>
              <a:t>Let not your heart be troubled; you believe in God, believe also in Me.</a:t>
            </a:r>
          </a:p>
          <a:p>
            <a:r>
              <a:rPr lang="en-US" sz="2400" dirty="0">
                <a:latin typeface="Landasans Medium" panose="00000606000000000000" pitchFamily="50" charset="0"/>
              </a:rPr>
              <a:t>2 In My Father’s house are many mansions; if it were not so, I would have told you. I go to prepare a place for you. </a:t>
            </a:r>
          </a:p>
          <a:p>
            <a:r>
              <a:rPr lang="en-US" sz="2400" dirty="0">
                <a:latin typeface="Landasans Medium" panose="00000606000000000000" pitchFamily="50" charset="0"/>
              </a:rPr>
              <a:t>3 And if I go and prepare a place for you, I will come again and receive you to Myself; that where I am, there you may be also. </a:t>
            </a:r>
          </a:p>
          <a:p>
            <a:r>
              <a:rPr lang="en-US" sz="2400" dirty="0">
                <a:latin typeface="Landasans Medium" panose="00000606000000000000" pitchFamily="50" charset="0"/>
              </a:rPr>
              <a:t>4 And where I go you know, and the way you know.”</a:t>
            </a:r>
          </a:p>
          <a:p>
            <a:r>
              <a:rPr lang="en-US" sz="2400" dirty="0">
                <a:latin typeface="Landasans Medium" panose="00000606000000000000" pitchFamily="50" charset="0"/>
              </a:rPr>
              <a:t>5 Thomas said to Him, “Lord, we do not know where You are going, and how can we know the way?”</a:t>
            </a:r>
          </a:p>
          <a:p>
            <a:r>
              <a:rPr lang="en-US" sz="2400" dirty="0">
                <a:latin typeface="Landasans Medium" panose="00000606000000000000" pitchFamily="50" charset="0"/>
              </a:rPr>
              <a:t>6 Jesus said to him, “I am the way, the truth, and the life. No one comes to the Father except through Me.</a:t>
            </a:r>
          </a:p>
        </p:txBody>
      </p:sp>
    </p:spTree>
    <p:extLst>
      <p:ext uri="{BB962C8B-B14F-4D97-AF65-F5344CB8AC3E}">
        <p14:creationId xmlns:p14="http://schemas.microsoft.com/office/powerpoint/2010/main" val="41155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5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6745E75-E9EE-5074-AF59-E645E9313C17}"/>
              </a:ext>
            </a:extLst>
          </p:cNvPr>
          <p:cNvSpPr txBox="1"/>
          <p:nvPr/>
        </p:nvSpPr>
        <p:spPr>
          <a:xfrm>
            <a:off x="572493" y="238539"/>
            <a:ext cx="11018520" cy="14344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dirty="0">
                <a:latin typeface="Landasans Medium" panose="00000606000000000000" pitchFamily="50" charset="0"/>
                <a:ea typeface="+mj-ea"/>
                <a:cs typeface="+mj-cs"/>
              </a:rPr>
              <a:t>What did Paul Say about Jesus?</a:t>
            </a:r>
          </a:p>
        </p:txBody>
      </p:sp>
      <p:sp>
        <p:nvSpPr>
          <p:cNvPr id="6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73FB702-15CE-7DFF-EF41-4B4CA991FE87}"/>
              </a:ext>
            </a:extLst>
          </p:cNvPr>
          <p:cNvSpPr txBox="1"/>
          <p:nvPr/>
        </p:nvSpPr>
        <p:spPr>
          <a:xfrm>
            <a:off x="572493" y="2071316"/>
            <a:ext cx="6713552" cy="4119172"/>
          </a:xfrm>
          <a:prstGeom prst="rect">
            <a:avLst/>
          </a:prstGeom>
        </p:spPr>
        <p:txBody>
          <a:bodyPr vert="horz" lIns="91440" tIns="45720" rIns="91440" bIns="45720" rtlCol="0" anchor="t">
            <a:normAutofit fontScale="92500"/>
          </a:bodyPr>
          <a:lstStyle/>
          <a:p>
            <a:pPr>
              <a:lnSpc>
                <a:spcPct val="110000"/>
              </a:lnSpc>
              <a:spcAft>
                <a:spcPts val="600"/>
              </a:spcAft>
            </a:pPr>
            <a:r>
              <a:rPr lang="en-US" sz="3200" dirty="0">
                <a:latin typeface="Landasans Medium" panose="00000606000000000000" pitchFamily="50" charset="0"/>
              </a:rPr>
              <a:t>Now, therefore, you are no longer strangers and foreigners, but fellow citizens with the saints and members of the household of God, having been built on the foundation of the apostles and prophets, </a:t>
            </a:r>
            <a:r>
              <a:rPr lang="en-US" sz="3200" u="sng" dirty="0">
                <a:latin typeface="Landasans Medium" panose="00000606000000000000" pitchFamily="50" charset="0"/>
              </a:rPr>
              <a:t>Jesus Christ Himself being the chief cornerstone</a:t>
            </a:r>
            <a:r>
              <a:rPr lang="en-US" sz="3200" dirty="0">
                <a:latin typeface="Landasans Medium" panose="00000606000000000000" pitchFamily="50" charset="0"/>
              </a:rPr>
              <a:t>,  in whom the whole building, being fitted together, grows into a holy temple in the Lord,  in whom you also are being built together for a dwelling place of God in the Spirit.  Eph. 2:19-22</a:t>
            </a:r>
          </a:p>
        </p:txBody>
      </p:sp>
      <p:pic>
        <p:nvPicPr>
          <p:cNvPr id="5" name="Picture 4" descr="A person wearing a robe&#10;&#10;Description automatically generated with low confidence">
            <a:extLst>
              <a:ext uri="{FF2B5EF4-FFF2-40B4-BE49-F238E27FC236}">
                <a16:creationId xmlns:a16="http://schemas.microsoft.com/office/drawing/2014/main" id="{D4A7048A-BC6A-E2BB-34DA-8B1499E13A8B}"/>
              </a:ext>
            </a:extLst>
          </p:cNvPr>
          <p:cNvPicPr>
            <a:picLocks noChangeAspect="1"/>
          </p:cNvPicPr>
          <p:nvPr/>
        </p:nvPicPr>
        <p:blipFill rotWithShape="1">
          <a:blip r:embed="rId2"/>
          <a:srcRect l="15265" r="14263" b="-2"/>
          <a:stretch/>
        </p:blipFill>
        <p:spPr>
          <a:xfrm>
            <a:off x="7675658" y="2093976"/>
            <a:ext cx="3941064" cy="4096512"/>
          </a:xfrm>
          <a:prstGeom prst="rect">
            <a:avLst/>
          </a:prstGeom>
        </p:spPr>
      </p:pic>
    </p:spTree>
    <p:extLst>
      <p:ext uri="{BB962C8B-B14F-4D97-AF65-F5344CB8AC3E}">
        <p14:creationId xmlns:p14="http://schemas.microsoft.com/office/powerpoint/2010/main" val="344141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19">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6">
            <a:extLst>
              <a:ext uri="{FF2B5EF4-FFF2-40B4-BE49-F238E27FC236}">
                <a16:creationId xmlns:a16="http://schemas.microsoft.com/office/drawing/2014/main" id="{4BB2644B-B056-3073-C96B-32A4D851BEA9}"/>
              </a:ext>
            </a:extLst>
          </p:cNvPr>
          <p:cNvSpPr txBox="1">
            <a:spLocks/>
          </p:cNvSpPr>
          <p:nvPr/>
        </p:nvSpPr>
        <p:spPr>
          <a:xfrm>
            <a:off x="638881" y="417576"/>
            <a:ext cx="10909640" cy="12493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6600" kern="1200" dirty="0">
                <a:solidFill>
                  <a:schemeClr val="tx1"/>
                </a:solidFill>
                <a:latin typeface="Landasans Medium" panose="00000606000000000000" pitchFamily="50" charset="0"/>
              </a:rPr>
              <a:t>What is a Cornerstone?</a:t>
            </a:r>
          </a:p>
        </p:txBody>
      </p:sp>
      <p:sp>
        <p:nvSpPr>
          <p:cNvPr id="46"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2"/>
          <a:srcRect r="18258" b="2"/>
          <a:stretch/>
        </p:blipFill>
        <p:spPr>
          <a:xfrm>
            <a:off x="3488596" y="2633472"/>
            <a:ext cx="5211760" cy="3586353"/>
          </a:xfrm>
          <a:prstGeom prst="rect">
            <a:avLst/>
          </a:prstGeom>
        </p:spPr>
      </p:pic>
    </p:spTree>
    <p:extLst>
      <p:ext uri="{BB962C8B-B14F-4D97-AF65-F5344CB8AC3E}">
        <p14:creationId xmlns:p14="http://schemas.microsoft.com/office/powerpoint/2010/main" val="1966652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19">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6">
            <a:extLst>
              <a:ext uri="{FF2B5EF4-FFF2-40B4-BE49-F238E27FC236}">
                <a16:creationId xmlns:a16="http://schemas.microsoft.com/office/drawing/2014/main" id="{4BB2644B-B056-3073-C96B-32A4D851BEA9}"/>
              </a:ext>
            </a:extLst>
          </p:cNvPr>
          <p:cNvSpPr txBox="1">
            <a:spLocks/>
          </p:cNvSpPr>
          <p:nvPr/>
        </p:nvSpPr>
        <p:spPr>
          <a:xfrm>
            <a:off x="638881" y="417576"/>
            <a:ext cx="10909640" cy="12493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6600" kern="1200" dirty="0">
                <a:solidFill>
                  <a:schemeClr val="tx1"/>
                </a:solidFill>
                <a:latin typeface="Landasans Medium" panose="00000606000000000000" pitchFamily="50" charset="0"/>
              </a:rPr>
              <a:t>What is a Cornerstone?</a:t>
            </a:r>
          </a:p>
        </p:txBody>
      </p:sp>
      <p:sp>
        <p:nvSpPr>
          <p:cNvPr id="46"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2"/>
          <a:srcRect r="18258" b="2"/>
          <a:stretch/>
        </p:blipFill>
        <p:spPr>
          <a:xfrm>
            <a:off x="3488596" y="2633472"/>
            <a:ext cx="5211760" cy="3586353"/>
          </a:xfrm>
          <a:prstGeom prst="rect">
            <a:avLst/>
          </a:prstGeom>
        </p:spPr>
      </p:pic>
      <p:pic>
        <p:nvPicPr>
          <p:cNvPr id="3" name="Picture 2">
            <a:extLst>
              <a:ext uri="{FF2B5EF4-FFF2-40B4-BE49-F238E27FC236}">
                <a16:creationId xmlns:a16="http://schemas.microsoft.com/office/drawing/2014/main" id="{966C0410-2F58-354F-E42F-1978D6A2CCCF}"/>
              </a:ext>
            </a:extLst>
          </p:cNvPr>
          <p:cNvPicPr>
            <a:picLocks noChangeAspect="1"/>
          </p:cNvPicPr>
          <p:nvPr/>
        </p:nvPicPr>
        <p:blipFill>
          <a:blip r:embed="rId3"/>
          <a:stretch>
            <a:fillRect/>
          </a:stretch>
        </p:blipFill>
        <p:spPr>
          <a:xfrm>
            <a:off x="8949286" y="2805781"/>
            <a:ext cx="2993783" cy="3241734"/>
          </a:xfrm>
          <a:prstGeom prst="rect">
            <a:avLst/>
          </a:prstGeom>
        </p:spPr>
      </p:pic>
      <p:pic>
        <p:nvPicPr>
          <p:cNvPr id="5" name="Picture 4">
            <a:extLst>
              <a:ext uri="{FF2B5EF4-FFF2-40B4-BE49-F238E27FC236}">
                <a16:creationId xmlns:a16="http://schemas.microsoft.com/office/drawing/2014/main" id="{B5776CF7-9005-36ED-4CC1-87A2423124A8}"/>
              </a:ext>
            </a:extLst>
          </p:cNvPr>
          <p:cNvPicPr>
            <a:picLocks noChangeAspect="1"/>
          </p:cNvPicPr>
          <p:nvPr/>
        </p:nvPicPr>
        <p:blipFill>
          <a:blip r:embed="rId4"/>
          <a:stretch>
            <a:fillRect/>
          </a:stretch>
        </p:blipFill>
        <p:spPr>
          <a:xfrm>
            <a:off x="248931" y="2805781"/>
            <a:ext cx="3014393" cy="3244149"/>
          </a:xfrm>
          <a:prstGeom prst="rect">
            <a:avLst/>
          </a:prstGeom>
        </p:spPr>
      </p:pic>
      <p:sp>
        <p:nvSpPr>
          <p:cNvPr id="6" name="TextBox 5">
            <a:extLst>
              <a:ext uri="{FF2B5EF4-FFF2-40B4-BE49-F238E27FC236}">
                <a16:creationId xmlns:a16="http://schemas.microsoft.com/office/drawing/2014/main" id="{1E7B6EE5-D3DB-D29E-2B36-40D6E6B360C6}"/>
              </a:ext>
            </a:extLst>
          </p:cNvPr>
          <p:cNvSpPr txBox="1"/>
          <p:nvPr/>
        </p:nvSpPr>
        <p:spPr>
          <a:xfrm>
            <a:off x="3624169" y="2805781"/>
            <a:ext cx="4939063" cy="3187464"/>
          </a:xfrm>
          <a:prstGeom prst="rect">
            <a:avLst/>
          </a:prstGeom>
        </p:spPr>
        <p:txBody>
          <a:bodyPr vert="horz" lIns="91440" tIns="45720" rIns="91440" bIns="45720" rtlCol="0" anchor="ctr">
            <a:normAutofit/>
          </a:bodyPr>
          <a:lstStyle/>
          <a:p>
            <a:pPr>
              <a:lnSpc>
                <a:spcPct val="90000"/>
              </a:lnSpc>
              <a:spcAft>
                <a:spcPts val="600"/>
              </a:spcAft>
            </a:pPr>
            <a:r>
              <a:rPr lang="en-US" sz="3600" b="1" dirty="0">
                <a:latin typeface="Landasans Medium" panose="00000606000000000000" pitchFamily="50" charset="0"/>
              </a:rPr>
              <a:t>Jesus said to him, “I am the way, the truth, and the life. No one comes to the Father except through Me.  John 14:6</a:t>
            </a:r>
          </a:p>
        </p:txBody>
      </p:sp>
    </p:spTree>
    <p:extLst>
      <p:ext uri="{BB962C8B-B14F-4D97-AF65-F5344CB8AC3E}">
        <p14:creationId xmlns:p14="http://schemas.microsoft.com/office/powerpoint/2010/main" val="2643102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2">
            <a:alphaModFix amt="50000"/>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E9A08C3-C462-824A-9851-A59C799BA285}"/>
              </a:ext>
            </a:extLst>
          </p:cNvPr>
          <p:cNvSpPr txBox="1"/>
          <p:nvPr/>
        </p:nvSpPr>
        <p:spPr>
          <a:xfrm>
            <a:off x="8617058" y="1"/>
            <a:ext cx="3500033" cy="415354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dirty="0">
                <a:solidFill>
                  <a:srgbClr val="FFFFFF"/>
                </a:solidFill>
                <a:latin typeface="Landasans Medium" panose="00000606000000000000" charset="0"/>
                <a:ea typeface="+mj-ea"/>
                <a:cs typeface="+mj-cs"/>
              </a:rPr>
              <a:t>What is Gnosticism? </a:t>
            </a:r>
          </a:p>
        </p:txBody>
      </p:sp>
      <p:pic>
        <p:nvPicPr>
          <p:cNvPr id="5" name="Picture 4">
            <a:extLst>
              <a:ext uri="{FF2B5EF4-FFF2-40B4-BE49-F238E27FC236}">
                <a16:creationId xmlns:a16="http://schemas.microsoft.com/office/drawing/2014/main" id="{DA07CCE4-98DB-C424-7F71-008497F7FB86}"/>
              </a:ext>
            </a:extLst>
          </p:cNvPr>
          <p:cNvPicPr>
            <a:picLocks noChangeAspect="1"/>
          </p:cNvPicPr>
          <p:nvPr/>
        </p:nvPicPr>
        <p:blipFill>
          <a:blip r:embed="rId3"/>
          <a:stretch>
            <a:fillRect/>
          </a:stretch>
        </p:blipFill>
        <p:spPr>
          <a:xfrm>
            <a:off x="0" y="0"/>
            <a:ext cx="8493071" cy="6858000"/>
          </a:xfrm>
          <a:prstGeom prst="rect">
            <a:avLst/>
          </a:prstGeom>
        </p:spPr>
      </p:pic>
    </p:spTree>
    <p:extLst>
      <p:ext uri="{BB962C8B-B14F-4D97-AF65-F5344CB8AC3E}">
        <p14:creationId xmlns:p14="http://schemas.microsoft.com/office/powerpoint/2010/main" val="285758320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4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2515CE0-A49B-1B33-20A8-1438B03621DF}"/>
              </a:ext>
            </a:extLst>
          </p:cNvPr>
          <p:cNvSpPr txBox="1"/>
          <p:nvPr/>
        </p:nvSpPr>
        <p:spPr>
          <a:xfrm>
            <a:off x="640080" y="2872899"/>
            <a:ext cx="4670097" cy="3659732"/>
          </a:xfrm>
          <a:prstGeom prst="rect">
            <a:avLst/>
          </a:prstGeom>
        </p:spPr>
        <p:txBody>
          <a:bodyPr vert="horz" lIns="91440" tIns="45720" rIns="91440" bIns="45720" rtlCol="0">
            <a:normAutofit lnSpcReduction="10000"/>
          </a:bodyPr>
          <a:lstStyle/>
          <a:p>
            <a:pPr>
              <a:lnSpc>
                <a:spcPct val="90000"/>
              </a:lnSpc>
              <a:spcAft>
                <a:spcPts val="1200"/>
              </a:spcAft>
            </a:pPr>
            <a:r>
              <a:rPr lang="en-US" sz="2000" i="0" dirty="0">
                <a:effectLst/>
              </a:rPr>
              <a:t>“A new survey reveals that </a:t>
            </a:r>
            <a:r>
              <a:rPr lang="en-US" sz="2000" i="0" u="sng" dirty="0">
                <a:effectLst/>
              </a:rPr>
              <a:t>52 percent of American adults believe that Jesus was a great teacher</a:t>
            </a:r>
            <a:r>
              <a:rPr lang="en-US" sz="2000" i="0" dirty="0">
                <a:effectLst/>
              </a:rPr>
              <a:t> and nothing more,” </a:t>
            </a:r>
            <a:r>
              <a:rPr lang="en-US" sz="2000" i="0" u="none" strike="noStrike" dirty="0">
                <a:effectLst/>
              </a:rPr>
              <a:t>a Ligonier news release stated</a:t>
            </a:r>
            <a:r>
              <a:rPr lang="en-US" sz="2000" i="0" dirty="0">
                <a:effectLst/>
              </a:rPr>
              <a:t>. </a:t>
            </a:r>
          </a:p>
          <a:p>
            <a:pPr>
              <a:lnSpc>
                <a:spcPct val="90000"/>
              </a:lnSpc>
              <a:spcAft>
                <a:spcPts val="1200"/>
              </a:spcAft>
            </a:pPr>
            <a:r>
              <a:rPr lang="en-US" sz="2000" i="0" dirty="0">
                <a:effectLst/>
              </a:rPr>
              <a:t>Even more surprising, “almost a third of evangelicals (</a:t>
            </a:r>
            <a:r>
              <a:rPr lang="en-US" sz="2000" i="0" u="sng" dirty="0">
                <a:effectLst/>
              </a:rPr>
              <a:t>30 percent) agree that Jesus was merely a great teacher. </a:t>
            </a:r>
          </a:p>
          <a:p>
            <a:pPr>
              <a:lnSpc>
                <a:spcPct val="90000"/>
              </a:lnSpc>
              <a:spcAft>
                <a:spcPts val="1200"/>
              </a:spcAft>
            </a:pPr>
            <a:r>
              <a:rPr lang="en-US" sz="2000" i="0" dirty="0">
                <a:effectLst/>
              </a:rPr>
              <a:t>And while 66 percent of American evangelicals disagree with the statement, ‘Jesus was a good teacher, but he was not God,’ nearly as many (65 percent) still agree with the statement, ‘Jesus is the </a:t>
            </a:r>
            <a:r>
              <a:rPr lang="en-US" sz="2000" i="0" u="sng" dirty="0">
                <a:effectLst/>
              </a:rPr>
              <a:t>first and greatest being created by God</a:t>
            </a:r>
            <a:r>
              <a:rPr lang="en-US" sz="2000" i="0" dirty="0">
                <a:effectLst/>
              </a:rPr>
              <a:t>.’”</a:t>
            </a:r>
            <a:endParaRPr lang="en-US" sz="2000" dirty="0"/>
          </a:p>
        </p:txBody>
      </p:sp>
      <p:pic>
        <p:nvPicPr>
          <p:cNvPr id="5" name="Picture 4" descr="A person wearing a robe&#10;&#10;Description automatically generated with low confidence">
            <a:extLst>
              <a:ext uri="{FF2B5EF4-FFF2-40B4-BE49-F238E27FC236}">
                <a16:creationId xmlns:a16="http://schemas.microsoft.com/office/drawing/2014/main" id="{D4A7048A-BC6A-E2BB-34DA-8B1499E13A8B}"/>
              </a:ext>
            </a:extLst>
          </p:cNvPr>
          <p:cNvPicPr>
            <a:picLocks noChangeAspect="1"/>
          </p:cNvPicPr>
          <p:nvPr/>
        </p:nvPicPr>
        <p:blipFill rotWithShape="1">
          <a:blip r:embed="rId2"/>
          <a:srcRect l="13764" r="1276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F6745E75-E9EE-5074-AF59-E645E9313C17}"/>
              </a:ext>
            </a:extLst>
          </p:cNvPr>
          <p:cNvSpPr txBox="1"/>
          <p:nvPr/>
        </p:nvSpPr>
        <p:spPr>
          <a:xfrm>
            <a:off x="838200" y="365125"/>
            <a:ext cx="5638799" cy="16276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kern="1200" dirty="0">
                <a:latin typeface="Landasans Medium" panose="00000606000000000000" charset="0"/>
                <a:ea typeface="+mj-ea"/>
                <a:cs typeface="+mj-cs"/>
              </a:rPr>
              <a:t>Who do Men Say that I Am? </a:t>
            </a:r>
          </a:p>
        </p:txBody>
      </p:sp>
    </p:spTree>
    <p:extLst>
      <p:ext uri="{BB962C8B-B14F-4D97-AF65-F5344CB8AC3E}">
        <p14:creationId xmlns:p14="http://schemas.microsoft.com/office/powerpoint/2010/main" val="2969152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10;&#10;Description automatically generated with medium confidence">
            <a:extLst>
              <a:ext uri="{FF2B5EF4-FFF2-40B4-BE49-F238E27FC236}">
                <a16:creationId xmlns:a16="http://schemas.microsoft.com/office/drawing/2014/main" id="{DA07CCE4-98DB-C424-7F71-008497F7FB86}"/>
              </a:ext>
            </a:extLst>
          </p:cNvPr>
          <p:cNvPicPr>
            <a:picLocks noChangeAspect="1"/>
          </p:cNvPicPr>
          <p:nvPr/>
        </p:nvPicPr>
        <p:blipFill rotWithShape="1">
          <a:blip r:embed="rId2">
            <a:alphaModFix amt="40000"/>
          </a:blip>
          <a:srcRect l="2264" r="281" b="2"/>
          <a:stretch/>
        </p:blipFill>
        <p:spPr>
          <a:xfrm>
            <a:off x="3132160" y="1021"/>
            <a:ext cx="9059839" cy="6855958"/>
          </a:xfrm>
          <a:prstGeom prst="rect">
            <a:avLst/>
          </a:prstGeom>
        </p:spPr>
      </p:pic>
      <p:sp>
        <p:nvSpPr>
          <p:cNvPr id="3" name="TextBox 2">
            <a:extLst>
              <a:ext uri="{FF2B5EF4-FFF2-40B4-BE49-F238E27FC236}">
                <a16:creationId xmlns:a16="http://schemas.microsoft.com/office/drawing/2014/main" id="{FE9A08C3-C462-824A-9851-A59C799BA285}"/>
              </a:ext>
            </a:extLst>
          </p:cNvPr>
          <p:cNvSpPr txBox="1"/>
          <p:nvPr/>
        </p:nvSpPr>
        <p:spPr>
          <a:xfrm>
            <a:off x="6556100" y="1099671"/>
            <a:ext cx="4972511" cy="336755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kern="1200" dirty="0">
                <a:latin typeface="Landasans Medium" panose="00000606000000000000" pitchFamily="50" charset="0"/>
                <a:ea typeface="+mj-ea"/>
                <a:cs typeface="+mj-cs"/>
              </a:rPr>
              <a:t>Gnosticism: False Doctrine </a:t>
            </a:r>
          </a:p>
        </p:txBody>
      </p:sp>
      <p:sp>
        <p:nvSpPr>
          <p:cNvPr id="20" name="Freeform: Shape 14">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cross on a surface&#10;&#10;Description automatically generated with low confidence">
            <a:extLst>
              <a:ext uri="{FF2B5EF4-FFF2-40B4-BE49-F238E27FC236}">
                <a16:creationId xmlns:a16="http://schemas.microsoft.com/office/drawing/2014/main" id="{869F7C87-6B80-E49A-0E92-41FC2D731CB1}"/>
              </a:ext>
            </a:extLst>
          </p:cNvPr>
          <p:cNvPicPr>
            <a:picLocks noChangeAspect="1"/>
          </p:cNvPicPr>
          <p:nvPr/>
        </p:nvPicPr>
        <p:blipFill rotWithShape="1">
          <a:blip r:embed="rId3"/>
          <a:srcRect l="13514" r="36489"/>
          <a:stretch/>
        </p:blipFill>
        <p:spPr>
          <a:xfrm>
            <a:off x="0" y="3"/>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6" name="TextBox 5">
            <a:extLst>
              <a:ext uri="{FF2B5EF4-FFF2-40B4-BE49-F238E27FC236}">
                <a16:creationId xmlns:a16="http://schemas.microsoft.com/office/drawing/2014/main" id="{22996754-B735-329C-06BC-568F84536253}"/>
              </a:ext>
            </a:extLst>
          </p:cNvPr>
          <p:cNvSpPr txBox="1"/>
          <p:nvPr/>
        </p:nvSpPr>
        <p:spPr>
          <a:xfrm>
            <a:off x="263290" y="920621"/>
            <a:ext cx="4598269" cy="5016758"/>
          </a:xfrm>
          <a:prstGeom prst="rect">
            <a:avLst/>
          </a:prstGeom>
          <a:noFill/>
        </p:spPr>
        <p:txBody>
          <a:bodyPr wrap="square">
            <a:spAutoFit/>
          </a:bodyPr>
          <a:lstStyle/>
          <a:p>
            <a:r>
              <a:rPr lang="en-US" sz="3200" b="1" dirty="0">
                <a:solidFill>
                  <a:schemeClr val="accent2">
                    <a:lumMod val="50000"/>
                  </a:schemeClr>
                </a:solidFill>
                <a:latin typeface="Landasans Medium" panose="00000606000000000000" pitchFamily="50" charset="0"/>
              </a:rPr>
              <a:t>Gnostics believed that all flesh is evil and that only spirit is good. Because they believed that, they didn't believe that Jesus really came in the flesh - they believed He was an illusion. They also believed that because sin had to do with our flesh, there really wasn't sin - sin was also just an Illusion.</a:t>
            </a:r>
          </a:p>
        </p:txBody>
      </p:sp>
    </p:spTree>
    <p:extLst>
      <p:ext uri="{BB962C8B-B14F-4D97-AF65-F5344CB8AC3E}">
        <p14:creationId xmlns:p14="http://schemas.microsoft.com/office/powerpoint/2010/main" val="1712092255"/>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10;&#10;Description automatically generated with medium confidence">
            <a:extLst>
              <a:ext uri="{FF2B5EF4-FFF2-40B4-BE49-F238E27FC236}">
                <a16:creationId xmlns:a16="http://schemas.microsoft.com/office/drawing/2014/main" id="{DA07CCE4-98DB-C424-7F71-008497F7FB86}"/>
              </a:ext>
            </a:extLst>
          </p:cNvPr>
          <p:cNvPicPr>
            <a:picLocks noChangeAspect="1"/>
          </p:cNvPicPr>
          <p:nvPr/>
        </p:nvPicPr>
        <p:blipFill rotWithShape="1">
          <a:blip r:embed="rId2">
            <a:alphaModFix amt="40000"/>
          </a:blip>
          <a:srcRect l="2264" r="281" b="2"/>
          <a:stretch/>
        </p:blipFill>
        <p:spPr>
          <a:xfrm>
            <a:off x="3132160" y="1021"/>
            <a:ext cx="9059839" cy="6855958"/>
          </a:xfrm>
          <a:prstGeom prst="rect">
            <a:avLst/>
          </a:prstGeom>
        </p:spPr>
      </p:pic>
      <p:sp>
        <p:nvSpPr>
          <p:cNvPr id="3" name="TextBox 2">
            <a:extLst>
              <a:ext uri="{FF2B5EF4-FFF2-40B4-BE49-F238E27FC236}">
                <a16:creationId xmlns:a16="http://schemas.microsoft.com/office/drawing/2014/main" id="{FE9A08C3-C462-824A-9851-A59C799BA285}"/>
              </a:ext>
            </a:extLst>
          </p:cNvPr>
          <p:cNvSpPr txBox="1"/>
          <p:nvPr/>
        </p:nvSpPr>
        <p:spPr>
          <a:xfrm>
            <a:off x="6556100" y="1099671"/>
            <a:ext cx="4972511" cy="336755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kern="1200" dirty="0">
                <a:latin typeface="Landasans Medium" panose="00000606000000000000" pitchFamily="50" charset="0"/>
                <a:ea typeface="+mj-ea"/>
                <a:cs typeface="+mj-cs"/>
              </a:rPr>
              <a:t>Gnosticism: Fals</a:t>
            </a:r>
            <a:r>
              <a:rPr lang="en-US" sz="6600" dirty="0">
                <a:latin typeface="Landasans Medium" panose="00000606000000000000" pitchFamily="50" charset="0"/>
                <a:ea typeface="+mj-ea"/>
                <a:cs typeface="+mj-cs"/>
              </a:rPr>
              <a:t>e Doctrine</a:t>
            </a:r>
            <a:r>
              <a:rPr lang="en-US" sz="6600" kern="1200" dirty="0">
                <a:latin typeface="Landasans Medium" panose="00000606000000000000" pitchFamily="50" charset="0"/>
                <a:ea typeface="+mj-ea"/>
                <a:cs typeface="+mj-cs"/>
              </a:rPr>
              <a:t> </a:t>
            </a:r>
          </a:p>
        </p:txBody>
      </p:sp>
      <p:sp>
        <p:nvSpPr>
          <p:cNvPr id="20" name="Freeform: Shape 14">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cross on a surface&#10;&#10;Description automatically generated with low confidence">
            <a:extLst>
              <a:ext uri="{FF2B5EF4-FFF2-40B4-BE49-F238E27FC236}">
                <a16:creationId xmlns:a16="http://schemas.microsoft.com/office/drawing/2014/main" id="{869F7C87-6B80-E49A-0E92-41FC2D731CB1}"/>
              </a:ext>
            </a:extLst>
          </p:cNvPr>
          <p:cNvPicPr>
            <a:picLocks noChangeAspect="1"/>
          </p:cNvPicPr>
          <p:nvPr/>
        </p:nvPicPr>
        <p:blipFill rotWithShape="1">
          <a:blip r:embed="rId3"/>
          <a:srcRect l="13514" r="36489"/>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6" name="TextBox 5">
            <a:extLst>
              <a:ext uri="{FF2B5EF4-FFF2-40B4-BE49-F238E27FC236}">
                <a16:creationId xmlns:a16="http://schemas.microsoft.com/office/drawing/2014/main" id="{22996754-B735-329C-06BC-568F84536253}"/>
              </a:ext>
            </a:extLst>
          </p:cNvPr>
          <p:cNvSpPr txBox="1"/>
          <p:nvPr/>
        </p:nvSpPr>
        <p:spPr>
          <a:xfrm>
            <a:off x="94952" y="896635"/>
            <a:ext cx="4821529" cy="5262979"/>
          </a:xfrm>
          <a:prstGeom prst="rect">
            <a:avLst/>
          </a:prstGeom>
          <a:noFill/>
        </p:spPr>
        <p:txBody>
          <a:bodyPr wrap="square">
            <a:spAutoFit/>
          </a:bodyPr>
          <a:lstStyle/>
          <a:p>
            <a:r>
              <a:rPr lang="en-US" sz="2800" b="1" dirty="0">
                <a:solidFill>
                  <a:schemeClr val="accent2">
                    <a:lumMod val="50000"/>
                  </a:schemeClr>
                </a:solidFill>
                <a:latin typeface="Landasans Medium" panose="00000606000000000000" pitchFamily="50" charset="0"/>
              </a:rPr>
              <a:t>The majority Gnostic position was one that modern scholars call “separationism:” the idea that Jesus did have a material body, but that his body and his spirit were two separate entities, it never suffered.  </a:t>
            </a:r>
          </a:p>
          <a:p>
            <a:endParaRPr lang="en-US" sz="2800" b="1" dirty="0">
              <a:solidFill>
                <a:schemeClr val="accent2">
                  <a:lumMod val="50000"/>
                </a:schemeClr>
              </a:solidFill>
              <a:latin typeface="Landasans Medium" panose="00000606000000000000" pitchFamily="50" charset="0"/>
            </a:endParaRPr>
          </a:p>
          <a:p>
            <a:r>
              <a:rPr lang="en-US" sz="2800" b="1" dirty="0">
                <a:solidFill>
                  <a:schemeClr val="accent2">
                    <a:lumMod val="50000"/>
                  </a:schemeClr>
                </a:solidFill>
                <a:latin typeface="Landasans Medium" panose="00000606000000000000" pitchFamily="50" charset="0"/>
              </a:rPr>
              <a:t>This made perfect sense within the Gnostics’ sharply dualistic worldview, wherein spirit and matter were categorically different, and even opposing, phenomena.</a:t>
            </a:r>
          </a:p>
        </p:txBody>
      </p:sp>
    </p:spTree>
    <p:extLst>
      <p:ext uri="{BB962C8B-B14F-4D97-AF65-F5344CB8AC3E}">
        <p14:creationId xmlns:p14="http://schemas.microsoft.com/office/powerpoint/2010/main" val="2383652817"/>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4FE02CF-8DE9-D05B-F552-AA8A6201AC95}"/>
              </a:ext>
            </a:extLst>
          </p:cNvPr>
          <p:cNvPicPr>
            <a:picLocks noChangeAspect="1"/>
          </p:cNvPicPr>
          <p:nvPr/>
        </p:nvPicPr>
        <p:blipFill rotWithShape="1">
          <a:blip r:embed="rId2"/>
          <a:srcRect t="23146" r="-1" b="5537"/>
          <a:stretch/>
        </p:blipFill>
        <p:spPr>
          <a:xfrm>
            <a:off x="320040" y="320040"/>
            <a:ext cx="11548872" cy="4142232"/>
          </a:xfrm>
          <a:prstGeom prst="rect">
            <a:avLst/>
          </a:prstGeom>
        </p:spPr>
      </p:pic>
      <p:sp>
        <p:nvSpPr>
          <p:cNvPr id="15"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E9A08C3-C462-824A-9851-A59C799BA285}"/>
              </a:ext>
            </a:extLst>
          </p:cNvPr>
          <p:cNvSpPr txBox="1"/>
          <p:nvPr/>
        </p:nvSpPr>
        <p:spPr>
          <a:xfrm>
            <a:off x="4253485" y="5039431"/>
            <a:ext cx="7535961" cy="1345997"/>
          </a:xfrm>
          <a:prstGeom prst="rect">
            <a:avLst/>
          </a:prstGeom>
        </p:spPr>
        <p:txBody>
          <a:bodyPr vert="horz" lIns="91440" tIns="45720" rIns="91440" bIns="45720" rtlCol="0" anchor="ctr">
            <a:normAutofit fontScale="92500" lnSpcReduction="10000"/>
          </a:bodyPr>
          <a:lstStyle/>
          <a:p>
            <a:pPr>
              <a:lnSpc>
                <a:spcPct val="90000"/>
              </a:lnSpc>
              <a:spcBef>
                <a:spcPct val="0"/>
              </a:spcBef>
              <a:spcAft>
                <a:spcPts val="600"/>
              </a:spcAft>
            </a:pPr>
            <a:r>
              <a:rPr lang="en-US" b="1" dirty="0">
                <a:solidFill>
                  <a:schemeClr val="bg1"/>
                </a:solidFill>
              </a:rPr>
              <a:t>This is He who came by water and blood—Jesus Christ; not only by water, but by water and blood. And it is the Spirit who bears witness, because the Spirit is truth. For there are three that bear witness in heaven: the Father, the Word, and the Holy Spirit; and these three are one. And there are three that bear witness on earth: the Spirit, the water, and the blood; and these three agree as one.  1 John 5:6-8</a:t>
            </a:r>
          </a:p>
        </p:txBody>
      </p:sp>
      <p:sp>
        <p:nvSpPr>
          <p:cNvPr id="7" name="TextBox 6">
            <a:extLst>
              <a:ext uri="{FF2B5EF4-FFF2-40B4-BE49-F238E27FC236}">
                <a16:creationId xmlns:a16="http://schemas.microsoft.com/office/drawing/2014/main" id="{0166C10F-723A-B6E4-027D-A8AFF8DE5E90}"/>
              </a:ext>
            </a:extLst>
          </p:cNvPr>
          <p:cNvSpPr txBox="1"/>
          <p:nvPr/>
        </p:nvSpPr>
        <p:spPr>
          <a:xfrm>
            <a:off x="556656" y="5039431"/>
            <a:ext cx="3260747" cy="1112948"/>
          </a:xfrm>
          <a:prstGeom prst="rect">
            <a:avLst/>
          </a:prstGeom>
        </p:spPr>
        <p:txBody>
          <a:bodyPr vert="horz" lIns="91440" tIns="45720" rIns="91440" bIns="45720" rtlCol="0" anchor="ctr" anchorCtr="0">
            <a:normAutofit/>
          </a:bodyPr>
          <a:lstStyle/>
          <a:p>
            <a:pPr marL="228600" lvl="1" algn="ctr">
              <a:lnSpc>
                <a:spcPct val="90000"/>
              </a:lnSpc>
              <a:spcAft>
                <a:spcPts val="600"/>
              </a:spcAft>
            </a:pPr>
            <a:r>
              <a:rPr lang="en-US" sz="4800" b="1" dirty="0">
                <a:solidFill>
                  <a:schemeClr val="bg1"/>
                </a:solidFill>
                <a:latin typeface="Landasans Medium" panose="00000606000000000000" charset="0"/>
              </a:rPr>
              <a:t>Witnesses</a:t>
            </a:r>
          </a:p>
        </p:txBody>
      </p:sp>
    </p:spTree>
    <p:extLst>
      <p:ext uri="{BB962C8B-B14F-4D97-AF65-F5344CB8AC3E}">
        <p14:creationId xmlns:p14="http://schemas.microsoft.com/office/powerpoint/2010/main" val="139894037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6745E75-E9EE-5074-AF59-E645E9313C17}"/>
              </a:ext>
            </a:extLst>
          </p:cNvPr>
          <p:cNvSpPr txBox="1"/>
          <p:nvPr/>
        </p:nvSpPr>
        <p:spPr>
          <a:xfrm>
            <a:off x="572493" y="238539"/>
            <a:ext cx="11018520" cy="14344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a:latin typeface="Landasans Medium" panose="00000606000000000000" pitchFamily="50" charset="0"/>
                <a:ea typeface="+mj-ea"/>
                <a:cs typeface="+mj-cs"/>
              </a:rPr>
              <a:t>Philippians 2:5-10</a:t>
            </a:r>
            <a:endParaRPr lang="en-US" sz="5400" b="1" dirty="0">
              <a:latin typeface="Landasans Medium" panose="00000606000000000000" pitchFamily="50" charset="0"/>
              <a:ea typeface="+mj-ea"/>
              <a:cs typeface="+mj-cs"/>
            </a:endParaRPr>
          </a:p>
        </p:txBody>
      </p:sp>
      <p:sp>
        <p:nvSpPr>
          <p:cNvPr id="6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5D41E55-7F13-4926-D9EA-EE19F7B4CDC7}"/>
              </a:ext>
            </a:extLst>
          </p:cNvPr>
          <p:cNvSpPr txBox="1"/>
          <p:nvPr/>
        </p:nvSpPr>
        <p:spPr>
          <a:xfrm>
            <a:off x="572493" y="2071316"/>
            <a:ext cx="6713552" cy="4119172"/>
          </a:xfrm>
          <a:prstGeom prst="rect">
            <a:avLst/>
          </a:prstGeom>
        </p:spPr>
        <p:txBody>
          <a:bodyPr vert="horz" lIns="91440" tIns="45720" rIns="91440" bIns="45720" rtlCol="0" anchor="t">
            <a:normAutofit/>
          </a:bodyPr>
          <a:lstStyle/>
          <a:p>
            <a:pPr>
              <a:lnSpc>
                <a:spcPct val="90000"/>
              </a:lnSpc>
              <a:spcAft>
                <a:spcPts val="600"/>
              </a:spcAft>
            </a:pPr>
            <a:r>
              <a:rPr lang="en-US" sz="2400" b="1" dirty="0">
                <a:latin typeface="Landasans Ultra Light" panose="00000306000000000000" pitchFamily="50" charset="0"/>
              </a:rPr>
              <a:t>“5 Let this mind be in you which was also in Christ Jesus, 6 who, being in the form of God, did not consider it robbery to be equal with God, 7 but made Himself of no reputation, taking the form of a bondservant, and coming in the likeness of men. </a:t>
            </a:r>
          </a:p>
          <a:p>
            <a:pPr>
              <a:lnSpc>
                <a:spcPct val="90000"/>
              </a:lnSpc>
              <a:spcAft>
                <a:spcPts val="600"/>
              </a:spcAft>
            </a:pPr>
            <a:r>
              <a:rPr lang="en-US" sz="2400" b="1" dirty="0">
                <a:latin typeface="Landasans Ultra Light" panose="00000306000000000000" pitchFamily="50" charset="0"/>
              </a:rPr>
              <a:t>8 And being found in appearance as a man, He humbled Himself and became obedient to the point of death, even the death of the cross. </a:t>
            </a:r>
          </a:p>
          <a:p>
            <a:pPr>
              <a:lnSpc>
                <a:spcPct val="90000"/>
              </a:lnSpc>
              <a:spcAft>
                <a:spcPts val="600"/>
              </a:spcAft>
            </a:pPr>
            <a:r>
              <a:rPr lang="en-US" sz="2400" b="1" dirty="0">
                <a:latin typeface="Landasans Ultra Light" panose="00000306000000000000" pitchFamily="50" charset="0"/>
              </a:rPr>
              <a:t>9 Therefore God also has highly exalted Him and given Him the name which is above every name, 10 that at the name of Jesus every knee should bow, of those in heaven, and of those on earth, and of those under the earth, 11 and that every tongue should confess that Jesus Christ is Lord, to the glory of God the Father..”</a:t>
            </a:r>
          </a:p>
        </p:txBody>
      </p:sp>
      <p:pic>
        <p:nvPicPr>
          <p:cNvPr id="5" name="Picture 4" descr="A person wearing a robe&#10;&#10;Description automatically generated with low confidence">
            <a:extLst>
              <a:ext uri="{FF2B5EF4-FFF2-40B4-BE49-F238E27FC236}">
                <a16:creationId xmlns:a16="http://schemas.microsoft.com/office/drawing/2014/main" id="{D4A7048A-BC6A-E2BB-34DA-8B1499E13A8B}"/>
              </a:ext>
            </a:extLst>
          </p:cNvPr>
          <p:cNvPicPr>
            <a:picLocks noChangeAspect="1"/>
          </p:cNvPicPr>
          <p:nvPr/>
        </p:nvPicPr>
        <p:blipFill rotWithShape="1">
          <a:blip r:embed="rId2"/>
          <a:srcRect l="15265" r="14263" b="-2"/>
          <a:stretch/>
        </p:blipFill>
        <p:spPr>
          <a:xfrm>
            <a:off x="7675658" y="2093976"/>
            <a:ext cx="3941064" cy="4096512"/>
          </a:xfrm>
          <a:prstGeom prst="rect">
            <a:avLst/>
          </a:prstGeom>
        </p:spPr>
      </p:pic>
    </p:spTree>
    <p:extLst>
      <p:ext uri="{BB962C8B-B14F-4D97-AF65-F5344CB8AC3E}">
        <p14:creationId xmlns:p14="http://schemas.microsoft.com/office/powerpoint/2010/main" val="1131039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4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earing a robe&#10;&#10;Description automatically generated with low confidence">
            <a:extLst>
              <a:ext uri="{FF2B5EF4-FFF2-40B4-BE49-F238E27FC236}">
                <a16:creationId xmlns:a16="http://schemas.microsoft.com/office/drawing/2014/main" id="{D4A7048A-BC6A-E2BB-34DA-8B1499E13A8B}"/>
              </a:ext>
            </a:extLst>
          </p:cNvPr>
          <p:cNvPicPr>
            <a:picLocks noChangeAspect="1"/>
          </p:cNvPicPr>
          <p:nvPr/>
        </p:nvPicPr>
        <p:blipFill rotWithShape="1">
          <a:blip r:embed="rId2"/>
          <a:srcRect l="13764" r="1276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F6745E75-E9EE-5074-AF59-E645E9313C17}"/>
              </a:ext>
            </a:extLst>
          </p:cNvPr>
          <p:cNvSpPr txBox="1"/>
          <p:nvPr/>
        </p:nvSpPr>
        <p:spPr>
          <a:xfrm>
            <a:off x="838200" y="365125"/>
            <a:ext cx="5638799" cy="16276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kern="1200" dirty="0">
                <a:latin typeface="Landasans Medium" panose="00000606000000000000" charset="0"/>
                <a:ea typeface="+mj-ea"/>
                <a:cs typeface="+mj-cs"/>
              </a:rPr>
              <a:t>What was Jesus’ Purpose?</a:t>
            </a:r>
          </a:p>
        </p:txBody>
      </p:sp>
      <p:graphicFrame>
        <p:nvGraphicFramePr>
          <p:cNvPr id="59" name="TextBox 5">
            <a:extLst>
              <a:ext uri="{FF2B5EF4-FFF2-40B4-BE49-F238E27FC236}">
                <a16:creationId xmlns:a16="http://schemas.microsoft.com/office/drawing/2014/main" id="{E760DA48-0F8F-E20C-43AB-F99ABF4E8DBC}"/>
              </a:ext>
            </a:extLst>
          </p:cNvPr>
          <p:cNvGraphicFramePr/>
          <p:nvPr>
            <p:extLst>
              <p:ext uri="{D42A27DB-BD31-4B8C-83A1-F6EECF244321}">
                <p14:modId xmlns:p14="http://schemas.microsoft.com/office/powerpoint/2010/main" val="1561811927"/>
              </p:ext>
            </p:extLst>
          </p:nvPr>
        </p:nvGraphicFramePr>
        <p:xfrm>
          <a:off x="320803" y="2901775"/>
          <a:ext cx="4670097" cy="3659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7498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42">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E9A08C3-C462-824A-9851-A59C799BA285}"/>
              </a:ext>
            </a:extLst>
          </p:cNvPr>
          <p:cNvSpPr txBox="1"/>
          <p:nvPr/>
        </p:nvSpPr>
        <p:spPr>
          <a:xfrm>
            <a:off x="638881" y="457200"/>
            <a:ext cx="10909640" cy="136861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dirty="0">
                <a:latin typeface="Landasans Medium" panose="00000606000000000000" charset="0"/>
                <a:ea typeface="+mj-ea"/>
                <a:cs typeface="+mj-cs"/>
              </a:rPr>
              <a:t>Who Believes He Actually Lived?</a:t>
            </a:r>
          </a:p>
        </p:txBody>
      </p:sp>
      <p:sp>
        <p:nvSpPr>
          <p:cNvPr id="4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575E578-073F-3EF7-5E6B-96F239D7DC9E}"/>
              </a:ext>
            </a:extLst>
          </p:cNvPr>
          <p:cNvPicPr>
            <a:picLocks noChangeAspect="1"/>
          </p:cNvPicPr>
          <p:nvPr/>
        </p:nvPicPr>
        <p:blipFill>
          <a:blip r:embed="rId2"/>
          <a:stretch>
            <a:fillRect/>
          </a:stretch>
        </p:blipFill>
        <p:spPr>
          <a:xfrm>
            <a:off x="747193" y="2319048"/>
            <a:ext cx="5187262" cy="3929352"/>
          </a:xfrm>
          <a:prstGeom prst="rect">
            <a:avLst/>
          </a:prstGeom>
        </p:spPr>
      </p:pic>
      <p:pic>
        <p:nvPicPr>
          <p:cNvPr id="5" name="Picture 4" descr="A person wearing a robe&#10;&#10;Description automatically generated with low confidence">
            <a:extLst>
              <a:ext uri="{FF2B5EF4-FFF2-40B4-BE49-F238E27FC236}">
                <a16:creationId xmlns:a16="http://schemas.microsoft.com/office/drawing/2014/main" id="{D4A7048A-BC6A-E2BB-34DA-8B1499E13A8B}"/>
              </a:ext>
            </a:extLst>
          </p:cNvPr>
          <p:cNvPicPr>
            <a:picLocks noChangeAspect="1"/>
          </p:cNvPicPr>
          <p:nvPr/>
        </p:nvPicPr>
        <p:blipFill rotWithShape="1">
          <a:blip r:embed="rId3"/>
          <a:srcRect l="12453" r="11449" b="-3"/>
          <a:stretch/>
        </p:blipFill>
        <p:spPr>
          <a:xfrm>
            <a:off x="6803756" y="2272000"/>
            <a:ext cx="4130881" cy="3976400"/>
          </a:xfrm>
          <a:prstGeom prst="rect">
            <a:avLst/>
          </a:prstGeom>
        </p:spPr>
      </p:pic>
    </p:spTree>
    <p:extLst>
      <p:ext uri="{BB962C8B-B14F-4D97-AF65-F5344CB8AC3E}">
        <p14:creationId xmlns:p14="http://schemas.microsoft.com/office/powerpoint/2010/main" val="3624581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3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2">
            <a:alphaModFix amt="40000"/>
          </a:blip>
          <a:srcRect l="3857" r="26832"/>
          <a:stretch/>
        </p:blipFill>
        <p:spPr>
          <a:xfrm>
            <a:off x="20" y="10"/>
            <a:ext cx="8450297" cy="6857990"/>
          </a:xfrm>
          <a:prstGeom prst="rect">
            <a:avLst/>
          </a:prstGeom>
        </p:spPr>
      </p:pic>
      <p:sp>
        <p:nvSpPr>
          <p:cNvPr id="3" name="TextBox 2">
            <a:extLst>
              <a:ext uri="{FF2B5EF4-FFF2-40B4-BE49-F238E27FC236}">
                <a16:creationId xmlns:a16="http://schemas.microsoft.com/office/drawing/2014/main" id="{FE9A08C3-C462-824A-9851-A59C799BA285}"/>
              </a:ext>
            </a:extLst>
          </p:cNvPr>
          <p:cNvSpPr txBox="1"/>
          <p:nvPr/>
        </p:nvSpPr>
        <p:spPr>
          <a:xfrm>
            <a:off x="838200" y="365125"/>
            <a:ext cx="5638799" cy="16276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kern="1200" dirty="0">
                <a:solidFill>
                  <a:srgbClr val="FFFFFF"/>
                </a:solidFill>
                <a:latin typeface="Landasans Medium" panose="00000606000000000000" charset="0"/>
                <a:ea typeface="+mj-ea"/>
                <a:cs typeface="+mj-cs"/>
              </a:rPr>
              <a:t>Who do Men Say that I Am? </a:t>
            </a:r>
          </a:p>
        </p:txBody>
      </p:sp>
      <p:sp>
        <p:nvSpPr>
          <p:cNvPr id="6" name="TextBox 5">
            <a:extLst>
              <a:ext uri="{FF2B5EF4-FFF2-40B4-BE49-F238E27FC236}">
                <a16:creationId xmlns:a16="http://schemas.microsoft.com/office/drawing/2014/main" id="{62515CE0-A49B-1B33-20A8-1438B03621DF}"/>
              </a:ext>
            </a:extLst>
          </p:cNvPr>
          <p:cNvSpPr txBox="1"/>
          <p:nvPr/>
        </p:nvSpPr>
        <p:spPr>
          <a:xfrm>
            <a:off x="838200" y="2219785"/>
            <a:ext cx="4619621" cy="3957178"/>
          </a:xfrm>
          <a:prstGeom prst="rect">
            <a:avLst/>
          </a:prstGeom>
        </p:spPr>
        <p:txBody>
          <a:bodyPr vert="horz" lIns="91440" tIns="45720" rIns="91440" bIns="45720" rtlCol="0">
            <a:normAutofit/>
          </a:bodyPr>
          <a:lstStyle/>
          <a:p>
            <a:pPr>
              <a:lnSpc>
                <a:spcPct val="90000"/>
              </a:lnSpc>
              <a:spcAft>
                <a:spcPts val="600"/>
              </a:spcAft>
            </a:pPr>
            <a:r>
              <a:rPr lang="en-US" sz="4000" dirty="0">
                <a:solidFill>
                  <a:srgbClr val="FFFFFF"/>
                </a:solidFill>
                <a:latin typeface="Landasans Medium" panose="00000606000000000000" charset="0"/>
              </a:rPr>
              <a:t>Matthew 16:13-18</a:t>
            </a:r>
          </a:p>
          <a:p>
            <a:pPr marL="342900" indent="-571500">
              <a:lnSpc>
                <a:spcPct val="90000"/>
              </a:lnSpc>
              <a:spcAft>
                <a:spcPts val="600"/>
              </a:spcAft>
              <a:buFont typeface="Courier New" panose="02070309020205020404" pitchFamily="49" charset="0"/>
              <a:buChar char="o"/>
            </a:pPr>
            <a:r>
              <a:rPr lang="en-US" sz="3200" dirty="0">
                <a:solidFill>
                  <a:srgbClr val="FFFFFF"/>
                </a:solidFill>
                <a:latin typeface="Landasans Medium" panose="00000606000000000000" charset="0"/>
              </a:rPr>
              <a:t>John the Baptist</a:t>
            </a:r>
          </a:p>
          <a:p>
            <a:pPr marL="342900" indent="-571500">
              <a:lnSpc>
                <a:spcPct val="90000"/>
              </a:lnSpc>
              <a:spcAft>
                <a:spcPts val="600"/>
              </a:spcAft>
              <a:buFont typeface="Courier New" panose="02070309020205020404" pitchFamily="49" charset="0"/>
              <a:buChar char="o"/>
            </a:pPr>
            <a:r>
              <a:rPr lang="en-US" sz="3200" dirty="0">
                <a:solidFill>
                  <a:srgbClr val="FFFFFF"/>
                </a:solidFill>
                <a:latin typeface="Landasans Medium" panose="00000606000000000000" charset="0"/>
              </a:rPr>
              <a:t>Elijah</a:t>
            </a:r>
          </a:p>
          <a:p>
            <a:pPr marL="342900" indent="-571500">
              <a:lnSpc>
                <a:spcPct val="90000"/>
              </a:lnSpc>
              <a:spcAft>
                <a:spcPts val="600"/>
              </a:spcAft>
              <a:buFont typeface="Courier New" panose="02070309020205020404" pitchFamily="49" charset="0"/>
              <a:buChar char="o"/>
            </a:pPr>
            <a:r>
              <a:rPr lang="en-US" sz="3200" dirty="0">
                <a:solidFill>
                  <a:srgbClr val="FFFFFF"/>
                </a:solidFill>
                <a:latin typeface="Landasans Medium" panose="00000606000000000000" charset="0"/>
              </a:rPr>
              <a:t>Jeremiah</a:t>
            </a:r>
          </a:p>
          <a:p>
            <a:pPr marL="342900" indent="-571500">
              <a:lnSpc>
                <a:spcPct val="90000"/>
              </a:lnSpc>
              <a:spcAft>
                <a:spcPts val="600"/>
              </a:spcAft>
              <a:buFont typeface="Courier New" panose="02070309020205020404" pitchFamily="49" charset="0"/>
              <a:buChar char="o"/>
            </a:pPr>
            <a:r>
              <a:rPr lang="en-US" sz="3200" dirty="0">
                <a:solidFill>
                  <a:srgbClr val="FFFFFF"/>
                </a:solidFill>
                <a:latin typeface="Landasans Medium" panose="00000606000000000000" charset="0"/>
              </a:rPr>
              <a:t>Another Prophet</a:t>
            </a:r>
          </a:p>
        </p:txBody>
      </p:sp>
      <p:pic>
        <p:nvPicPr>
          <p:cNvPr id="5" name="Picture 4">
            <a:extLst>
              <a:ext uri="{FF2B5EF4-FFF2-40B4-BE49-F238E27FC236}">
                <a16:creationId xmlns:a16="http://schemas.microsoft.com/office/drawing/2014/main" id="{D4A7048A-BC6A-E2BB-34DA-8B1499E13A8B}"/>
              </a:ext>
            </a:extLst>
          </p:cNvPr>
          <p:cNvPicPr>
            <a:picLocks noChangeAspect="1"/>
          </p:cNvPicPr>
          <p:nvPr/>
        </p:nvPicPr>
        <p:blipFill rotWithShape="1">
          <a:blip r:embed="rId3"/>
          <a:srcRect l="18656" r="17655"/>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57278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2">
            <a:alphaModFix amt="50000"/>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E9A08C3-C462-824A-9851-A59C799BA285}"/>
              </a:ext>
            </a:extLst>
          </p:cNvPr>
          <p:cNvSpPr txBox="1"/>
          <p:nvPr/>
        </p:nvSpPr>
        <p:spPr>
          <a:xfrm>
            <a:off x="1524000" y="1"/>
            <a:ext cx="9144000" cy="685799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dirty="0">
                <a:solidFill>
                  <a:srgbClr val="FFFFFF"/>
                </a:solidFill>
                <a:latin typeface="Landasans Medium" panose="00000606000000000000" charset="0"/>
                <a:ea typeface="+mj-ea"/>
                <a:cs typeface="+mj-cs"/>
              </a:rPr>
              <a:t>What are the Implications if Jesus was simply a Great Teacher </a:t>
            </a:r>
          </a:p>
          <a:p>
            <a:pPr algn="ctr">
              <a:lnSpc>
                <a:spcPct val="90000"/>
              </a:lnSpc>
              <a:spcBef>
                <a:spcPct val="0"/>
              </a:spcBef>
              <a:spcAft>
                <a:spcPts val="600"/>
              </a:spcAft>
            </a:pPr>
            <a:r>
              <a:rPr lang="en-US" sz="6600" dirty="0">
                <a:solidFill>
                  <a:srgbClr val="FFFFFF"/>
                </a:solidFill>
                <a:latin typeface="Landasans Medium" panose="00000606000000000000" charset="0"/>
                <a:ea typeface="+mj-ea"/>
                <a:cs typeface="+mj-cs"/>
              </a:rPr>
              <a:t>(or Prophet) ?  </a:t>
            </a:r>
          </a:p>
        </p:txBody>
      </p:sp>
    </p:spTree>
    <p:extLst>
      <p:ext uri="{BB962C8B-B14F-4D97-AF65-F5344CB8AC3E}">
        <p14:creationId xmlns:p14="http://schemas.microsoft.com/office/powerpoint/2010/main" val="329458224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F81C28A-0238-840A-7881-E143A001DA10}"/>
              </a:ext>
            </a:extLst>
          </p:cNvPr>
          <p:cNvSpPr txBox="1"/>
          <p:nvPr/>
        </p:nvSpPr>
        <p:spPr>
          <a:xfrm>
            <a:off x="5169832" y="1536174"/>
            <a:ext cx="5933598" cy="3785652"/>
          </a:xfrm>
          <a:prstGeom prst="rect">
            <a:avLst/>
          </a:prstGeom>
          <a:noFill/>
        </p:spPr>
        <p:txBody>
          <a:bodyPr wrap="square">
            <a:spAutoFit/>
          </a:bodyPr>
          <a:lstStyle/>
          <a:p>
            <a:r>
              <a:rPr lang="en-US" sz="2400" i="0" dirty="0">
                <a:solidFill>
                  <a:srgbClr val="000000"/>
                </a:solidFill>
                <a:effectLst/>
                <a:latin typeface="Euphemia" panose="020B0604020202020204" pitchFamily="34" charset="0"/>
              </a:rPr>
              <a:t>Famous Christian apologist—not to mention former atheist—C.S. Lewis answered in this way: “A man who was merely a man and said the sort of things Jesus said would not be a great moral teacher. He would either be a lunatic—on a level with the man who says he is a poached egg—or else he would be the Devil of Hell. You must make your choice.”</a:t>
            </a:r>
            <a:r>
              <a:rPr lang="en-US" sz="2400" i="0" baseline="30000" dirty="0">
                <a:solidFill>
                  <a:srgbClr val="000000"/>
                </a:solidFill>
                <a:effectLst/>
                <a:latin typeface="Euphemia" panose="020B0604020202020204" pitchFamily="34" charset="0"/>
              </a:rPr>
              <a:t>1</a:t>
            </a:r>
            <a:endParaRPr lang="en-US" sz="2400" dirty="0">
              <a:latin typeface="Euphemia" panose="020B0604020202020204" pitchFamily="34" charset="0"/>
            </a:endParaRPr>
          </a:p>
        </p:txBody>
      </p:sp>
      <p:pic>
        <p:nvPicPr>
          <p:cNvPr id="6" name="Picture 5">
            <a:extLst>
              <a:ext uri="{FF2B5EF4-FFF2-40B4-BE49-F238E27FC236}">
                <a16:creationId xmlns:a16="http://schemas.microsoft.com/office/drawing/2014/main" id="{F2F8A8EF-2AF2-F008-394A-AE39FEFE727B}"/>
              </a:ext>
            </a:extLst>
          </p:cNvPr>
          <p:cNvPicPr>
            <a:picLocks noChangeAspect="1"/>
          </p:cNvPicPr>
          <p:nvPr/>
        </p:nvPicPr>
        <p:blipFill>
          <a:blip r:embed="rId3"/>
          <a:stretch>
            <a:fillRect/>
          </a:stretch>
        </p:blipFill>
        <p:spPr>
          <a:xfrm>
            <a:off x="343102" y="272312"/>
            <a:ext cx="4483628" cy="6313371"/>
          </a:xfrm>
          <a:prstGeom prst="rect">
            <a:avLst/>
          </a:prstGeom>
        </p:spPr>
      </p:pic>
    </p:spTree>
    <p:extLst>
      <p:ext uri="{BB962C8B-B14F-4D97-AF65-F5344CB8AC3E}">
        <p14:creationId xmlns:p14="http://schemas.microsoft.com/office/powerpoint/2010/main" val="3638569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2">
            <a:alphaModFix amt="50000"/>
          </a:blip>
          <a:srcRect/>
          <a:stretch/>
        </p:blipFill>
        <p:spPr>
          <a:xfrm>
            <a:off x="0" y="-1"/>
            <a:ext cx="12192000" cy="6858000"/>
          </a:xfrm>
          <a:prstGeom prst="rect">
            <a:avLst/>
          </a:prstGeom>
        </p:spPr>
      </p:pic>
      <p:sp>
        <p:nvSpPr>
          <p:cNvPr id="3" name="TextBox 2">
            <a:extLst>
              <a:ext uri="{FF2B5EF4-FFF2-40B4-BE49-F238E27FC236}">
                <a16:creationId xmlns:a16="http://schemas.microsoft.com/office/drawing/2014/main" id="{FE9A08C3-C462-824A-9851-A59C799BA285}"/>
              </a:ext>
            </a:extLst>
          </p:cNvPr>
          <p:cNvSpPr txBox="1"/>
          <p:nvPr/>
        </p:nvSpPr>
        <p:spPr>
          <a:xfrm>
            <a:off x="1524000" y="1122361"/>
            <a:ext cx="9144000" cy="4162157"/>
          </a:xfrm>
          <a:prstGeom prst="rect">
            <a:avLst/>
          </a:prstGeom>
        </p:spPr>
        <p:txBody>
          <a:bodyPr vert="horz" lIns="91440" tIns="45720" rIns="91440" bIns="45720" rtlCol="0" anchor="ctr" anchorCtr="0">
            <a:normAutofit/>
          </a:bodyPr>
          <a:lstStyle/>
          <a:p>
            <a:pPr algn="ctr">
              <a:lnSpc>
                <a:spcPct val="170000"/>
              </a:lnSpc>
              <a:spcBef>
                <a:spcPct val="0"/>
              </a:spcBef>
              <a:spcAft>
                <a:spcPts val="600"/>
              </a:spcAft>
            </a:pPr>
            <a:r>
              <a:rPr lang="en-US" sz="2800" dirty="0">
                <a:latin typeface="+mj-lt"/>
                <a:ea typeface="+mj-ea"/>
                <a:cs typeface="+mj-cs"/>
              </a:rPr>
              <a:t>In the beginning was the Word, and the Word was with God, and the Word was God.  He was in the beginning with God. </a:t>
            </a:r>
          </a:p>
          <a:p>
            <a:pPr algn="ctr">
              <a:lnSpc>
                <a:spcPct val="170000"/>
              </a:lnSpc>
              <a:spcBef>
                <a:spcPct val="0"/>
              </a:spcBef>
              <a:spcAft>
                <a:spcPts val="600"/>
              </a:spcAft>
            </a:pPr>
            <a:r>
              <a:rPr lang="en-US" sz="2800" b="1" dirty="0">
                <a:latin typeface="+mj-lt"/>
                <a:ea typeface="+mj-ea"/>
                <a:cs typeface="+mj-cs"/>
              </a:rPr>
              <a:t>All things came into being through Him</a:t>
            </a:r>
            <a:r>
              <a:rPr lang="en-US" sz="2800" dirty="0">
                <a:latin typeface="+mj-lt"/>
                <a:ea typeface="+mj-ea"/>
                <a:cs typeface="+mj-cs"/>
              </a:rPr>
              <a:t>, and apart from Him nothing came into being that has come into being.  John 1:1-3</a:t>
            </a:r>
          </a:p>
        </p:txBody>
      </p:sp>
      <p:sp>
        <p:nvSpPr>
          <p:cNvPr id="4" name="Title 6">
            <a:extLst>
              <a:ext uri="{FF2B5EF4-FFF2-40B4-BE49-F238E27FC236}">
                <a16:creationId xmlns:a16="http://schemas.microsoft.com/office/drawing/2014/main" id="{4BB2644B-B056-3073-C96B-32A4D851BEA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latin typeface="Landasans medium" panose="020B0604020202020204" charset="0"/>
              </a:rPr>
              <a:t>Jesus IS God</a:t>
            </a:r>
          </a:p>
        </p:txBody>
      </p:sp>
    </p:spTree>
    <p:extLst>
      <p:ext uri="{BB962C8B-B14F-4D97-AF65-F5344CB8AC3E}">
        <p14:creationId xmlns:p14="http://schemas.microsoft.com/office/powerpoint/2010/main" val="239373765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2">
            <a:alphaModFix amt="50000"/>
          </a:blip>
          <a:srcRect/>
          <a:stretch/>
        </p:blipFill>
        <p:spPr>
          <a:xfrm>
            <a:off x="0" y="-1"/>
            <a:ext cx="12192000" cy="6858000"/>
          </a:xfrm>
          <a:prstGeom prst="rect">
            <a:avLst/>
          </a:prstGeom>
        </p:spPr>
      </p:pic>
      <p:sp>
        <p:nvSpPr>
          <p:cNvPr id="3" name="TextBox 2">
            <a:extLst>
              <a:ext uri="{FF2B5EF4-FFF2-40B4-BE49-F238E27FC236}">
                <a16:creationId xmlns:a16="http://schemas.microsoft.com/office/drawing/2014/main" id="{FE9A08C3-C462-824A-9851-A59C799BA285}"/>
              </a:ext>
            </a:extLst>
          </p:cNvPr>
          <p:cNvSpPr txBox="1"/>
          <p:nvPr/>
        </p:nvSpPr>
        <p:spPr>
          <a:xfrm>
            <a:off x="1524000" y="1122361"/>
            <a:ext cx="9144000" cy="4162157"/>
          </a:xfrm>
          <a:prstGeom prst="rect">
            <a:avLst/>
          </a:prstGeom>
        </p:spPr>
        <p:txBody>
          <a:bodyPr vert="horz" lIns="91440" tIns="45720" rIns="91440" bIns="45720" rtlCol="0" anchor="ctr" anchorCtr="0">
            <a:normAutofit/>
          </a:bodyPr>
          <a:lstStyle/>
          <a:p>
            <a:pPr algn="ctr">
              <a:lnSpc>
                <a:spcPct val="170000"/>
              </a:lnSpc>
              <a:spcBef>
                <a:spcPct val="0"/>
              </a:spcBef>
              <a:spcAft>
                <a:spcPts val="600"/>
              </a:spcAft>
            </a:pPr>
            <a:r>
              <a:rPr lang="en-US" sz="2800" b="1" dirty="0">
                <a:solidFill>
                  <a:srgbClr val="FFFF00"/>
                </a:solidFill>
                <a:latin typeface="+mj-lt"/>
                <a:ea typeface="+mj-ea"/>
                <a:cs typeface="+mj-cs"/>
              </a:rPr>
              <a:t>In the beginning was the Word</a:t>
            </a:r>
            <a:r>
              <a:rPr lang="en-US" sz="2800" dirty="0">
                <a:solidFill>
                  <a:srgbClr val="FFFFFF"/>
                </a:solidFill>
                <a:latin typeface="+mj-lt"/>
                <a:ea typeface="+mj-ea"/>
                <a:cs typeface="+mj-cs"/>
              </a:rPr>
              <a:t>, and </a:t>
            </a:r>
            <a:r>
              <a:rPr lang="en-US" sz="2800" dirty="0">
                <a:latin typeface="+mj-lt"/>
                <a:ea typeface="+mj-ea"/>
                <a:cs typeface="+mj-cs"/>
              </a:rPr>
              <a:t>the Word was with God, and the Word was God.  He was in the beginning with God. </a:t>
            </a:r>
          </a:p>
          <a:p>
            <a:pPr algn="ctr">
              <a:lnSpc>
                <a:spcPct val="170000"/>
              </a:lnSpc>
              <a:spcBef>
                <a:spcPct val="0"/>
              </a:spcBef>
              <a:spcAft>
                <a:spcPts val="600"/>
              </a:spcAft>
            </a:pPr>
            <a:r>
              <a:rPr lang="en-US" sz="2800" b="1" dirty="0">
                <a:latin typeface="+mj-lt"/>
                <a:ea typeface="+mj-ea"/>
                <a:cs typeface="+mj-cs"/>
              </a:rPr>
              <a:t>All things came into being through Him</a:t>
            </a:r>
            <a:r>
              <a:rPr lang="en-US" sz="2800" dirty="0">
                <a:latin typeface="+mj-lt"/>
                <a:ea typeface="+mj-ea"/>
                <a:cs typeface="+mj-cs"/>
              </a:rPr>
              <a:t>, and apart from Him nothing came into being that has come into being.  John 1:1-3</a:t>
            </a:r>
          </a:p>
        </p:txBody>
      </p:sp>
      <p:sp>
        <p:nvSpPr>
          <p:cNvPr id="4" name="Title 6">
            <a:extLst>
              <a:ext uri="{FF2B5EF4-FFF2-40B4-BE49-F238E27FC236}">
                <a16:creationId xmlns:a16="http://schemas.microsoft.com/office/drawing/2014/main" id="{4BB2644B-B056-3073-C96B-32A4D851BEA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latin typeface="Landasans medium" panose="020B0604020202020204" charset="0"/>
              </a:rPr>
              <a:t>Jesus IS God</a:t>
            </a:r>
          </a:p>
        </p:txBody>
      </p:sp>
      <p:sp>
        <p:nvSpPr>
          <p:cNvPr id="5" name="Callout: Line 4">
            <a:extLst>
              <a:ext uri="{FF2B5EF4-FFF2-40B4-BE49-F238E27FC236}">
                <a16:creationId xmlns:a16="http://schemas.microsoft.com/office/drawing/2014/main" id="{0B5D7FF8-FF72-712B-C033-34D3F8569E3C}"/>
              </a:ext>
            </a:extLst>
          </p:cNvPr>
          <p:cNvSpPr/>
          <p:nvPr/>
        </p:nvSpPr>
        <p:spPr>
          <a:xfrm>
            <a:off x="4334493" y="1238075"/>
            <a:ext cx="2553195" cy="670814"/>
          </a:xfrm>
          <a:prstGeom prst="borderCallout1">
            <a:avLst/>
          </a:prstGeom>
          <a:noFill/>
          <a:ln w="952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US" b="1" dirty="0">
                <a:solidFill>
                  <a:srgbClr val="FFFF00"/>
                </a:solidFill>
              </a:rPr>
              <a:t>When was the  beginning?  </a:t>
            </a:r>
          </a:p>
        </p:txBody>
      </p:sp>
    </p:spTree>
    <p:extLst>
      <p:ext uri="{BB962C8B-B14F-4D97-AF65-F5344CB8AC3E}">
        <p14:creationId xmlns:p14="http://schemas.microsoft.com/office/powerpoint/2010/main" val="401206872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TotalTime>
  <Words>1891</Words>
  <Application>Microsoft Office PowerPoint</Application>
  <PresentationFormat>Widescreen</PresentationFormat>
  <Paragraphs>125</Paragraphs>
  <Slides>34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Calibri Light</vt:lpstr>
      <vt:lpstr>Calibri</vt:lpstr>
      <vt:lpstr>Landasans Medium</vt:lpstr>
      <vt:lpstr>Courier New</vt:lpstr>
      <vt:lpstr>Landasans Ultra Light</vt:lpstr>
      <vt:lpstr>Euphemia</vt:lpstr>
      <vt:lpstr>Leelawadee</vt:lpstr>
      <vt:lpstr>Arial</vt:lpstr>
      <vt:lpstr>Landasans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INCARNATE?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TRAMELL, STEVEN A</dc:creator>
  <cp:lastModifiedBy>Ken Gay</cp:lastModifiedBy>
  <cp:revision>11</cp:revision>
  <cp:lastPrinted>2023-01-08T02:32:57Z</cp:lastPrinted>
  <dcterms:created xsi:type="dcterms:W3CDTF">2022-12-01T01:06:38Z</dcterms:created>
  <dcterms:modified xsi:type="dcterms:W3CDTF">2023-03-22T20:58:09Z</dcterms:modified>
</cp:coreProperties>
</file>